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43"/>
  </p:notesMasterIdLst>
  <p:sldIdLst>
    <p:sldId id="278" r:id="rId3"/>
    <p:sldId id="1039" r:id="rId4"/>
    <p:sldId id="1038" r:id="rId5"/>
    <p:sldId id="1090" r:id="rId6"/>
    <p:sldId id="1043" r:id="rId7"/>
    <p:sldId id="1034" r:id="rId8"/>
    <p:sldId id="1060" r:id="rId9"/>
    <p:sldId id="1061" r:id="rId10"/>
    <p:sldId id="1035" r:id="rId11"/>
    <p:sldId id="1042" r:id="rId12"/>
    <p:sldId id="1076" r:id="rId13"/>
    <p:sldId id="1079" r:id="rId14"/>
    <p:sldId id="1091" r:id="rId15"/>
    <p:sldId id="1078" r:id="rId16"/>
    <p:sldId id="1074" r:id="rId17"/>
    <p:sldId id="1072" r:id="rId18"/>
    <p:sldId id="1087" r:id="rId19"/>
    <p:sldId id="1050" r:id="rId20"/>
    <p:sldId id="1067" r:id="rId21"/>
    <p:sldId id="1062" r:id="rId22"/>
    <p:sldId id="1045" r:id="rId23"/>
    <p:sldId id="1052" r:id="rId24"/>
    <p:sldId id="1054" r:id="rId25"/>
    <p:sldId id="1055" r:id="rId26"/>
    <p:sldId id="1056" r:id="rId27"/>
    <p:sldId id="1068" r:id="rId28"/>
    <p:sldId id="1088" r:id="rId29"/>
    <p:sldId id="1057" r:id="rId30"/>
    <p:sldId id="1058" r:id="rId31"/>
    <p:sldId id="1085" r:id="rId32"/>
    <p:sldId id="1089" r:id="rId33"/>
    <p:sldId id="1059" r:id="rId34"/>
    <p:sldId id="1084" r:id="rId35"/>
    <p:sldId id="1036" r:id="rId36"/>
    <p:sldId id="1048" r:id="rId37"/>
    <p:sldId id="1040" r:id="rId38"/>
    <p:sldId id="1066" r:id="rId39"/>
    <p:sldId id="1037" r:id="rId40"/>
    <p:sldId id="1092" r:id="rId41"/>
    <p:sldId id="104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99"/>
    <a:srgbClr val="F8E1CD"/>
    <a:srgbClr val="77BA49"/>
    <a:srgbClr val="FF3B3B"/>
    <a:srgbClr val="D7D7D7"/>
    <a:srgbClr val="ECE5E4"/>
    <a:srgbClr val="BBDDA4"/>
    <a:srgbClr val="DDEDD1"/>
    <a:srgbClr val="99C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A08C8-0604-499A-8CF6-192864CD417B}" v="861" dt="2023-06-21T14:49:38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5449" autoAdjust="0"/>
  </p:normalViewPr>
  <p:slideViewPr>
    <p:cSldViewPr snapToGrid="0" snapToObjects="1">
      <p:cViewPr>
        <p:scale>
          <a:sx n="75" d="100"/>
          <a:sy n="75" d="100"/>
        </p:scale>
        <p:origin x="1938" y="10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D9FA08C8-0604-499A-8CF6-192864CD417B}"/>
    <pc:docChg chg="undo redo custSel addSld delSld modSld sldOrd">
      <pc:chgData name="Hannah Knehr" userId="74f742763e772009" providerId="LiveId" clId="{D9FA08C8-0604-499A-8CF6-192864CD417B}" dt="2023-06-21T14:52:45.795" v="3886" actId="20577"/>
      <pc:docMkLst>
        <pc:docMk/>
      </pc:docMkLst>
      <pc:sldChg chg="del">
        <pc:chgData name="Hannah Knehr" userId="74f742763e772009" providerId="LiveId" clId="{D9FA08C8-0604-499A-8CF6-192864CD417B}" dt="2023-06-21T14:32:55.680" v="2947" actId="47"/>
        <pc:sldMkLst>
          <pc:docMk/>
          <pc:sldMk cId="3586932464" sldId="263"/>
        </pc:sldMkLst>
      </pc:sldChg>
      <pc:sldChg chg="del">
        <pc:chgData name="Hannah Knehr" userId="74f742763e772009" providerId="LiveId" clId="{D9FA08C8-0604-499A-8CF6-192864CD417B}" dt="2023-06-21T14:32:56.372" v="2950" actId="47"/>
        <pc:sldMkLst>
          <pc:docMk/>
          <pc:sldMk cId="2946719249" sldId="265"/>
        </pc:sldMkLst>
      </pc:sldChg>
      <pc:sldChg chg="del">
        <pc:chgData name="Hannah Knehr" userId="74f742763e772009" providerId="LiveId" clId="{D9FA08C8-0604-499A-8CF6-192864CD417B}" dt="2023-06-21T14:32:55.444" v="2946" actId="47"/>
        <pc:sldMkLst>
          <pc:docMk/>
          <pc:sldMk cId="4184060173" sldId="266"/>
        </pc:sldMkLst>
      </pc:sldChg>
      <pc:sldChg chg="del">
        <pc:chgData name="Hannah Knehr" userId="74f742763e772009" providerId="LiveId" clId="{D9FA08C8-0604-499A-8CF6-192864CD417B}" dt="2023-06-21T14:32:53.950" v="2943" actId="47"/>
        <pc:sldMkLst>
          <pc:docMk/>
          <pc:sldMk cId="288024171" sldId="267"/>
        </pc:sldMkLst>
      </pc:sldChg>
      <pc:sldChg chg="del">
        <pc:chgData name="Hannah Knehr" userId="74f742763e772009" providerId="LiveId" clId="{D9FA08C8-0604-499A-8CF6-192864CD417B}" dt="2023-06-21T14:32:56.132" v="2949" actId="47"/>
        <pc:sldMkLst>
          <pc:docMk/>
          <pc:sldMk cId="4212316560" sldId="276"/>
        </pc:sldMkLst>
      </pc:sldChg>
      <pc:sldChg chg="del">
        <pc:chgData name="Hannah Knehr" userId="74f742763e772009" providerId="LiveId" clId="{D9FA08C8-0604-499A-8CF6-192864CD417B}" dt="2023-06-21T14:32:54.878" v="2944" actId="47"/>
        <pc:sldMkLst>
          <pc:docMk/>
          <pc:sldMk cId="189844384" sldId="281"/>
        </pc:sldMkLst>
      </pc:sldChg>
      <pc:sldChg chg="del">
        <pc:chgData name="Hannah Knehr" userId="74f742763e772009" providerId="LiveId" clId="{D9FA08C8-0604-499A-8CF6-192864CD417B}" dt="2023-06-21T14:32:55.248" v="2945" actId="47"/>
        <pc:sldMkLst>
          <pc:docMk/>
          <pc:sldMk cId="1655054909" sldId="282"/>
        </pc:sldMkLst>
      </pc:sldChg>
      <pc:sldChg chg="del">
        <pc:chgData name="Hannah Knehr" userId="74f742763e772009" providerId="LiveId" clId="{D9FA08C8-0604-499A-8CF6-192864CD417B}" dt="2023-06-21T14:32:53.085" v="2942" actId="47"/>
        <pc:sldMkLst>
          <pc:docMk/>
          <pc:sldMk cId="2340536817" sldId="285"/>
        </pc:sldMkLst>
      </pc:sldChg>
      <pc:sldChg chg="del">
        <pc:chgData name="Hannah Knehr" userId="74f742763e772009" providerId="LiveId" clId="{D9FA08C8-0604-499A-8CF6-192864CD417B}" dt="2023-06-21T14:32:55.845" v="2948" actId="47"/>
        <pc:sldMkLst>
          <pc:docMk/>
          <pc:sldMk cId="1477252217" sldId="286"/>
        </pc:sldMkLst>
      </pc:sldChg>
      <pc:sldChg chg="addSp delSp modSp mod modShow">
        <pc:chgData name="Hannah Knehr" userId="74f742763e772009" providerId="LiveId" clId="{D9FA08C8-0604-499A-8CF6-192864CD417B}" dt="2023-06-21T14:47:51.744" v="3785" actId="729"/>
        <pc:sldMkLst>
          <pc:docMk/>
          <pc:sldMk cId="257791028" sldId="1034"/>
        </pc:sldMkLst>
        <pc:spChg chg="add del mod">
          <ac:chgData name="Hannah Knehr" userId="74f742763e772009" providerId="LiveId" clId="{D9FA08C8-0604-499A-8CF6-192864CD417B}" dt="2023-06-21T14:47:48.222" v="3784" actId="478"/>
          <ac:spMkLst>
            <pc:docMk/>
            <pc:sldMk cId="257791028" sldId="1034"/>
            <ac:spMk id="5" creationId="{AEC56167-4D21-F760-7B24-06DD94A310C1}"/>
          </ac:spMkLst>
        </pc:spChg>
        <pc:picChg chg="add mod">
          <ac:chgData name="Hannah Knehr" userId="74f742763e772009" providerId="LiveId" clId="{D9FA08C8-0604-499A-8CF6-192864CD417B}" dt="2023-06-20T15:43:34.050" v="1558"/>
          <ac:picMkLst>
            <pc:docMk/>
            <pc:sldMk cId="257791028" sldId="1034"/>
            <ac:picMk id="2" creationId="{BA1F1ABF-3E52-3052-0D31-3C8323A7B7AA}"/>
          </ac:picMkLst>
        </pc:picChg>
      </pc:sldChg>
      <pc:sldChg chg="addSp modSp mod">
        <pc:chgData name="Hannah Knehr" userId="74f742763e772009" providerId="LiveId" clId="{D9FA08C8-0604-499A-8CF6-192864CD417B}" dt="2023-06-20T17:19:33.199" v="2167" actId="20577"/>
        <pc:sldMkLst>
          <pc:docMk/>
          <pc:sldMk cId="3458473259" sldId="1035"/>
        </pc:sldMkLst>
        <pc:spChg chg="mod">
          <ac:chgData name="Hannah Knehr" userId="74f742763e772009" providerId="LiveId" clId="{D9FA08C8-0604-499A-8CF6-192864CD417B}" dt="2023-06-20T17:19:33.199" v="2167" actId="20577"/>
          <ac:spMkLst>
            <pc:docMk/>
            <pc:sldMk cId="3458473259" sldId="1035"/>
            <ac:spMk id="7" creationId="{0F2B48BF-6C54-69F0-BBF9-40750EF33714}"/>
          </ac:spMkLst>
        </pc:spChg>
        <pc:picChg chg="add mod">
          <ac:chgData name="Hannah Knehr" userId="74f742763e772009" providerId="LiveId" clId="{D9FA08C8-0604-499A-8CF6-192864CD417B}" dt="2023-06-20T15:43:36.939" v="1559"/>
          <ac:picMkLst>
            <pc:docMk/>
            <pc:sldMk cId="3458473259" sldId="1035"/>
            <ac:picMk id="2" creationId="{E7BC9365-D11D-4535-038E-FD68B572C6D5}"/>
          </ac:picMkLst>
        </pc:picChg>
      </pc:sldChg>
      <pc:sldChg chg="addSp modSp mod ord">
        <pc:chgData name="Hannah Knehr" userId="74f742763e772009" providerId="LiveId" clId="{D9FA08C8-0604-499A-8CF6-192864CD417B}" dt="2023-06-21T14:31:29.726" v="2939"/>
        <pc:sldMkLst>
          <pc:docMk/>
          <pc:sldMk cId="3635241029" sldId="1036"/>
        </pc:sldMkLst>
        <pc:spChg chg="mod">
          <ac:chgData name="Hannah Knehr" userId="74f742763e772009" providerId="LiveId" clId="{D9FA08C8-0604-499A-8CF6-192864CD417B}" dt="2023-06-20T17:19:19.383" v="2163" actId="20577"/>
          <ac:spMkLst>
            <pc:docMk/>
            <pc:sldMk cId="3635241029" sldId="1036"/>
            <ac:spMk id="7" creationId="{0F2B48BF-6C54-69F0-BBF9-40750EF33714}"/>
          </ac:spMkLst>
        </pc:spChg>
        <pc:picChg chg="add mod">
          <ac:chgData name="Hannah Knehr" userId="74f742763e772009" providerId="LiveId" clId="{D9FA08C8-0604-499A-8CF6-192864CD417B}" dt="2023-06-20T15:44:16.926" v="1578"/>
          <ac:picMkLst>
            <pc:docMk/>
            <pc:sldMk cId="3635241029" sldId="1036"/>
            <ac:picMk id="2" creationId="{D6C1A31F-07BF-FD2B-CB24-7572AD645065}"/>
          </ac:picMkLst>
        </pc:picChg>
      </pc:sldChg>
      <pc:sldChg chg="addSp modSp">
        <pc:chgData name="Hannah Knehr" userId="74f742763e772009" providerId="LiveId" clId="{D9FA08C8-0604-499A-8CF6-192864CD417B}" dt="2023-06-20T15:44:24.729" v="1580"/>
        <pc:sldMkLst>
          <pc:docMk/>
          <pc:sldMk cId="3558110480" sldId="1037"/>
        </pc:sldMkLst>
        <pc:picChg chg="add mod">
          <ac:chgData name="Hannah Knehr" userId="74f742763e772009" providerId="LiveId" clId="{D9FA08C8-0604-499A-8CF6-192864CD417B}" dt="2023-06-20T15:44:24.729" v="1580"/>
          <ac:picMkLst>
            <pc:docMk/>
            <pc:sldMk cId="3558110480" sldId="1037"/>
            <ac:picMk id="2" creationId="{92EEDC5C-1B90-5B7A-DF69-CEEE80A89F08}"/>
          </ac:picMkLst>
        </pc:picChg>
      </pc:sldChg>
      <pc:sldChg chg="addSp modSp mod">
        <pc:chgData name="Hannah Knehr" userId="74f742763e772009" providerId="LiveId" clId="{D9FA08C8-0604-499A-8CF6-192864CD417B}" dt="2023-06-20T15:43:26.636" v="1555" actId="1036"/>
        <pc:sldMkLst>
          <pc:docMk/>
          <pc:sldMk cId="73334070" sldId="1038"/>
        </pc:sldMkLst>
        <pc:picChg chg="add mod">
          <ac:chgData name="Hannah Knehr" userId="74f742763e772009" providerId="LiveId" clId="{D9FA08C8-0604-499A-8CF6-192864CD417B}" dt="2023-06-20T15:43:26.636" v="1555" actId="1036"/>
          <ac:picMkLst>
            <pc:docMk/>
            <pc:sldMk cId="73334070" sldId="1038"/>
            <ac:picMk id="2" creationId="{A895FA8A-E27D-9F2B-4CAC-2E66715E79F0}"/>
          </ac:picMkLst>
        </pc:picChg>
      </pc:sldChg>
      <pc:sldChg chg="addSp modSp mod modAnim">
        <pc:chgData name="Hannah Knehr" userId="74f742763e772009" providerId="LiveId" clId="{D9FA08C8-0604-499A-8CF6-192864CD417B}" dt="2023-06-21T14:49:41.654" v="3844" actId="20577"/>
        <pc:sldMkLst>
          <pc:docMk/>
          <pc:sldMk cId="693439278" sldId="1039"/>
        </pc:sldMkLst>
        <pc:spChg chg="add mod">
          <ac:chgData name="Hannah Knehr" userId="74f742763e772009" providerId="LiveId" clId="{D9FA08C8-0604-499A-8CF6-192864CD417B}" dt="2023-06-21T14:36:17.562" v="3055" actId="1076"/>
          <ac:spMkLst>
            <pc:docMk/>
            <pc:sldMk cId="693439278" sldId="1039"/>
            <ac:spMk id="2" creationId="{0EBBA890-C023-ED3E-8DF9-B090A9F6EF60}"/>
          </ac:spMkLst>
        </pc:spChg>
        <pc:spChg chg="mod">
          <ac:chgData name="Hannah Knehr" userId="74f742763e772009" providerId="LiveId" clId="{D9FA08C8-0604-499A-8CF6-192864CD417B}" dt="2023-06-20T15:16:54.989" v="1012" actId="1076"/>
          <ac:spMkLst>
            <pc:docMk/>
            <pc:sldMk cId="693439278" sldId="1039"/>
            <ac:spMk id="4" creationId="{2B2E27BF-7AE7-4A1D-F141-76265EBD7634}"/>
          </ac:spMkLst>
        </pc:spChg>
        <pc:spChg chg="mod">
          <ac:chgData name="Hannah Knehr" userId="74f742763e772009" providerId="LiveId" clId="{D9FA08C8-0604-499A-8CF6-192864CD417B}" dt="2023-06-21T14:22:22.470" v="2823" actId="1076"/>
          <ac:spMkLst>
            <pc:docMk/>
            <pc:sldMk cId="693439278" sldId="1039"/>
            <ac:spMk id="6" creationId="{8243ABDB-773C-074F-FB22-E172D61B1F39}"/>
          </ac:spMkLst>
        </pc:spChg>
        <pc:spChg chg="add mod">
          <ac:chgData name="Hannah Knehr" userId="74f742763e772009" providerId="LiveId" clId="{D9FA08C8-0604-499A-8CF6-192864CD417B}" dt="2023-06-21T14:49:41.654" v="3844" actId="20577"/>
          <ac:spMkLst>
            <pc:docMk/>
            <pc:sldMk cId="693439278" sldId="1039"/>
            <ac:spMk id="7" creationId="{6A4732FD-065B-8C13-096F-790952A2BA31}"/>
          </ac:spMkLst>
        </pc:spChg>
        <pc:picChg chg="mod">
          <ac:chgData name="Hannah Knehr" userId="74f742763e772009" providerId="LiveId" clId="{D9FA08C8-0604-499A-8CF6-192864CD417B}" dt="2023-06-20T15:16:58.328" v="1013" actId="1076"/>
          <ac:picMkLst>
            <pc:docMk/>
            <pc:sldMk cId="693439278" sldId="1039"/>
            <ac:picMk id="3" creationId="{A3D0B27B-0BE8-1ED0-B442-AFBDE8194008}"/>
          </ac:picMkLst>
        </pc:picChg>
        <pc:cxnChg chg="mod">
          <ac:chgData name="Hannah Knehr" userId="74f742763e772009" providerId="LiveId" clId="{D9FA08C8-0604-499A-8CF6-192864CD417B}" dt="2023-06-20T17:11:40.953" v="2076" actId="1076"/>
          <ac:cxnSpMkLst>
            <pc:docMk/>
            <pc:sldMk cId="693439278" sldId="1039"/>
            <ac:cxnSpMk id="10" creationId="{EBD0D3E6-3829-56B7-75A0-D787B1E59EEE}"/>
          </ac:cxnSpMkLst>
        </pc:cxnChg>
      </pc:sldChg>
      <pc:sldChg chg="addSp modSp add mod">
        <pc:chgData name="Hannah Knehr" userId="74f742763e772009" providerId="LiveId" clId="{D9FA08C8-0604-499A-8CF6-192864CD417B}" dt="2023-06-21T14:49:11.961" v="3814"/>
        <pc:sldMkLst>
          <pc:docMk/>
          <pc:sldMk cId="394162415" sldId="1040"/>
        </pc:sldMkLst>
        <pc:spChg chg="add mod">
          <ac:chgData name="Hannah Knehr" userId="74f742763e772009" providerId="LiveId" clId="{D9FA08C8-0604-499A-8CF6-192864CD417B}" dt="2023-06-21T14:44:13.944" v="3645"/>
          <ac:spMkLst>
            <pc:docMk/>
            <pc:sldMk cId="394162415" sldId="1040"/>
            <ac:spMk id="2" creationId="{D81F3CE7-39C3-8A6C-A5F1-0E4C59DADF4F}"/>
          </ac:spMkLst>
        </pc:spChg>
        <pc:spChg chg="add mod">
          <ac:chgData name="Hannah Knehr" userId="74f742763e772009" providerId="LiveId" clId="{D9FA08C8-0604-499A-8CF6-192864CD417B}" dt="2023-06-21T14:49:11.961" v="3814"/>
          <ac:spMkLst>
            <pc:docMk/>
            <pc:sldMk cId="394162415" sldId="1040"/>
            <ac:spMk id="3" creationId="{5E886A76-E592-24D2-4424-A4901A270D2D}"/>
          </ac:spMkLst>
        </pc:spChg>
        <pc:spChg chg="mod">
          <ac:chgData name="Hannah Knehr" userId="74f742763e772009" providerId="LiveId" clId="{D9FA08C8-0604-499A-8CF6-192864CD417B}" dt="2023-06-20T17:33:18.846" v="2193" actId="6549"/>
          <ac:spMkLst>
            <pc:docMk/>
            <pc:sldMk cId="394162415" sldId="1040"/>
            <ac:spMk id="5" creationId="{A5D0A88D-F675-4818-AD95-F64BCB14854E}"/>
          </ac:spMkLst>
        </pc:spChg>
        <pc:spChg chg="mod">
          <ac:chgData name="Hannah Knehr" userId="74f742763e772009" providerId="LiveId" clId="{D9FA08C8-0604-499A-8CF6-192864CD417B}" dt="2023-06-20T17:32:58.322" v="2189" actId="1076"/>
          <ac:spMkLst>
            <pc:docMk/>
            <pc:sldMk cId="394162415" sldId="1040"/>
            <ac:spMk id="19" creationId="{E1E34DAD-D307-2D9F-FB11-BB14914DD6B4}"/>
          </ac:spMkLst>
        </pc:spChg>
        <pc:picChg chg="mod">
          <ac:chgData name="Hannah Knehr" userId="74f742763e772009" providerId="LiveId" clId="{D9FA08C8-0604-499A-8CF6-192864CD417B}" dt="2023-06-20T17:33:12.434" v="2191" actId="14100"/>
          <ac:picMkLst>
            <pc:docMk/>
            <pc:sldMk cId="394162415" sldId="1040"/>
            <ac:picMk id="18" creationId="{9969BE27-E47C-3736-E9B7-C3F467C12825}"/>
          </ac:picMkLst>
        </pc:picChg>
      </pc:sldChg>
      <pc:sldChg chg="add del">
        <pc:chgData name="Hannah Knehr" userId="74f742763e772009" providerId="LiveId" clId="{D9FA08C8-0604-499A-8CF6-192864CD417B}" dt="2023-06-20T13:50:19.203" v="1007" actId="47"/>
        <pc:sldMkLst>
          <pc:docMk/>
          <pc:sldMk cId="2286262101" sldId="1041"/>
        </pc:sldMkLst>
      </pc:sldChg>
      <pc:sldChg chg="addSp delSp modSp mod ord delAnim modAnim">
        <pc:chgData name="Hannah Knehr" userId="74f742763e772009" providerId="LiveId" clId="{D9FA08C8-0604-499A-8CF6-192864CD417B}" dt="2023-06-21T14:47:53.135" v="3786"/>
        <pc:sldMkLst>
          <pc:docMk/>
          <pc:sldMk cId="2584634267" sldId="1042"/>
        </pc:sldMkLst>
        <pc:spChg chg="mod">
          <ac:chgData name="Hannah Knehr" userId="74f742763e772009" providerId="LiveId" clId="{D9FA08C8-0604-499A-8CF6-192864CD417B}" dt="2023-06-20T13:39:19.549" v="689" actId="1036"/>
          <ac:spMkLst>
            <pc:docMk/>
            <pc:sldMk cId="2584634267" sldId="1042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37:16.027" v="3170" actId="207"/>
          <ac:spMkLst>
            <pc:docMk/>
            <pc:sldMk cId="2584634267" sldId="1042"/>
            <ac:spMk id="3" creationId="{36C5BB67-499F-39A3-07F4-94FD8872A0B5}"/>
          </ac:spMkLst>
        </pc:spChg>
        <pc:spChg chg="add mod">
          <ac:chgData name="Hannah Knehr" userId="74f742763e772009" providerId="LiveId" clId="{D9FA08C8-0604-499A-8CF6-192864CD417B}" dt="2023-06-21T14:47:53.135" v="3786"/>
          <ac:spMkLst>
            <pc:docMk/>
            <pc:sldMk cId="2584634267" sldId="1042"/>
            <ac:spMk id="4" creationId="{B9BF0DF3-DDB4-950C-7805-520455D38935}"/>
          </ac:spMkLst>
        </pc:spChg>
        <pc:spChg chg="add del">
          <ac:chgData name="Hannah Knehr" userId="74f742763e772009" providerId="LiveId" clId="{D9FA08C8-0604-499A-8CF6-192864CD417B}" dt="2023-06-20T13:18:02.794" v="240" actId="22"/>
          <ac:spMkLst>
            <pc:docMk/>
            <pc:sldMk cId="2584634267" sldId="1042"/>
            <ac:spMk id="4" creationId="{C826361C-9128-8A04-722D-BDE4605C15A6}"/>
          </ac:spMkLst>
        </pc:spChg>
        <pc:spChg chg="add del mod">
          <ac:chgData name="Hannah Knehr" userId="74f742763e772009" providerId="LiveId" clId="{D9FA08C8-0604-499A-8CF6-192864CD417B}" dt="2023-06-20T15:25:48.086" v="1083" actId="478"/>
          <ac:spMkLst>
            <pc:docMk/>
            <pc:sldMk cId="2584634267" sldId="1042"/>
            <ac:spMk id="6" creationId="{6AAA741D-7B55-F8E0-C094-F685A4DDCD69}"/>
          </ac:spMkLst>
        </pc:spChg>
        <pc:spChg chg="add del mod">
          <ac:chgData name="Hannah Knehr" userId="74f742763e772009" providerId="LiveId" clId="{D9FA08C8-0604-499A-8CF6-192864CD417B}" dt="2023-06-20T13:18:07.921" v="243" actId="478"/>
          <ac:spMkLst>
            <pc:docMk/>
            <pc:sldMk cId="2584634267" sldId="1042"/>
            <ac:spMk id="6" creationId="{E13FEB72-9851-0B78-EC81-4FE080EEE095}"/>
          </ac:spMkLst>
        </pc:spChg>
        <pc:spChg chg="add del mod">
          <ac:chgData name="Hannah Knehr" userId="74f742763e772009" providerId="LiveId" clId="{D9FA08C8-0604-499A-8CF6-192864CD417B}" dt="2023-06-20T13:21:58.026" v="307" actId="478"/>
          <ac:spMkLst>
            <pc:docMk/>
            <pc:sldMk cId="2584634267" sldId="1042"/>
            <ac:spMk id="8" creationId="{F930EF51-9922-1BE9-ECA8-104522DC091E}"/>
          </ac:spMkLst>
        </pc:spChg>
        <pc:spChg chg="add del mod">
          <ac:chgData name="Hannah Knehr" userId="74f742763e772009" providerId="LiveId" clId="{D9FA08C8-0604-499A-8CF6-192864CD417B}" dt="2023-06-20T15:25:46.283" v="1082" actId="478"/>
          <ac:spMkLst>
            <pc:docMk/>
            <pc:sldMk cId="2584634267" sldId="1042"/>
            <ac:spMk id="9" creationId="{ECCC01FE-9BAD-BF21-7DEA-A1D0D3B8BE4C}"/>
          </ac:spMkLst>
        </pc:spChg>
        <pc:spChg chg="add del mod">
          <ac:chgData name="Hannah Knehr" userId="74f742763e772009" providerId="LiveId" clId="{D9FA08C8-0604-499A-8CF6-192864CD417B}" dt="2023-06-20T13:26:03.919" v="378" actId="478"/>
          <ac:spMkLst>
            <pc:docMk/>
            <pc:sldMk cId="2584634267" sldId="1042"/>
            <ac:spMk id="10" creationId="{E1A0ECCB-0EA3-BC08-B164-5E9130447BD4}"/>
          </ac:spMkLst>
        </pc:spChg>
        <pc:spChg chg="add del mod">
          <ac:chgData name="Hannah Knehr" userId="74f742763e772009" providerId="LiveId" clId="{D9FA08C8-0604-499A-8CF6-192864CD417B}" dt="2023-06-20T13:26:11.359" v="382" actId="478"/>
          <ac:spMkLst>
            <pc:docMk/>
            <pc:sldMk cId="2584634267" sldId="1042"/>
            <ac:spMk id="12" creationId="{9285EA4D-A4F4-077A-6161-D251E1B5A4AD}"/>
          </ac:spMkLst>
        </pc:spChg>
        <pc:spChg chg="add del mod">
          <ac:chgData name="Hannah Knehr" userId="74f742763e772009" providerId="LiveId" clId="{D9FA08C8-0604-499A-8CF6-192864CD417B}" dt="2023-06-20T13:26:08.383" v="380" actId="478"/>
          <ac:spMkLst>
            <pc:docMk/>
            <pc:sldMk cId="2584634267" sldId="1042"/>
            <ac:spMk id="14" creationId="{84225F7C-2E25-F2EA-033A-3B343BB1B663}"/>
          </ac:spMkLst>
        </pc:spChg>
        <pc:spChg chg="add del mod">
          <ac:chgData name="Hannah Knehr" userId="74f742763e772009" providerId="LiveId" clId="{D9FA08C8-0604-499A-8CF6-192864CD417B}" dt="2023-06-20T15:25:49.982" v="1084" actId="478"/>
          <ac:spMkLst>
            <pc:docMk/>
            <pc:sldMk cId="2584634267" sldId="1042"/>
            <ac:spMk id="17" creationId="{F147F109-A44A-6418-7750-67C786F2E472}"/>
          </ac:spMkLst>
        </pc:spChg>
        <pc:spChg chg="add del mod">
          <ac:chgData name="Hannah Knehr" userId="74f742763e772009" providerId="LiveId" clId="{D9FA08C8-0604-499A-8CF6-192864CD417B}" dt="2023-06-20T13:43:51.781" v="722" actId="1076"/>
          <ac:spMkLst>
            <pc:docMk/>
            <pc:sldMk cId="2584634267" sldId="1042"/>
            <ac:spMk id="19" creationId="{FF2DADD6-0037-1AFC-8D33-570A3AAC95C3}"/>
          </ac:spMkLst>
        </pc:spChg>
        <pc:spChg chg="add del mod">
          <ac:chgData name="Hannah Knehr" userId="74f742763e772009" providerId="LiveId" clId="{D9FA08C8-0604-499A-8CF6-192864CD417B}" dt="2023-06-20T13:23:25.073" v="336" actId="478"/>
          <ac:spMkLst>
            <pc:docMk/>
            <pc:sldMk cId="2584634267" sldId="1042"/>
            <ac:spMk id="21" creationId="{1D5E098B-4A39-A24E-16ED-19649D404010}"/>
          </ac:spMkLst>
        </pc:spChg>
        <pc:spChg chg="add del mod">
          <ac:chgData name="Hannah Knehr" userId="74f742763e772009" providerId="LiveId" clId="{D9FA08C8-0604-499A-8CF6-192864CD417B}" dt="2023-06-20T15:25:21.991" v="1076" actId="478"/>
          <ac:spMkLst>
            <pc:docMk/>
            <pc:sldMk cId="2584634267" sldId="1042"/>
            <ac:spMk id="22" creationId="{D7C88591-3892-1C5B-EE5F-009A15C36411}"/>
          </ac:spMkLst>
        </pc:spChg>
        <pc:spChg chg="add del mod">
          <ac:chgData name="Hannah Knehr" userId="74f742763e772009" providerId="LiveId" clId="{D9FA08C8-0604-499A-8CF6-192864CD417B}" dt="2023-06-20T13:23:25.073" v="336" actId="478"/>
          <ac:spMkLst>
            <pc:docMk/>
            <pc:sldMk cId="2584634267" sldId="1042"/>
            <ac:spMk id="23" creationId="{D8DB359B-7EE2-145B-E55B-AECA3616D103}"/>
          </ac:spMkLst>
        </pc:spChg>
        <pc:spChg chg="add mod">
          <ac:chgData name="Hannah Knehr" userId="74f742763e772009" providerId="LiveId" clId="{D9FA08C8-0604-499A-8CF6-192864CD417B}" dt="2023-06-20T15:26:08.004" v="1085" actId="1076"/>
          <ac:spMkLst>
            <pc:docMk/>
            <pc:sldMk cId="2584634267" sldId="1042"/>
            <ac:spMk id="27" creationId="{2573FC46-6C17-E42A-4889-6DA06F37FD0E}"/>
          </ac:spMkLst>
        </pc:spChg>
        <pc:spChg chg="add del mod">
          <ac:chgData name="Hannah Knehr" userId="74f742763e772009" providerId="LiveId" clId="{D9FA08C8-0604-499A-8CF6-192864CD417B}" dt="2023-06-20T13:27:59.250" v="408" actId="478"/>
          <ac:spMkLst>
            <pc:docMk/>
            <pc:sldMk cId="2584634267" sldId="1042"/>
            <ac:spMk id="30" creationId="{14116D43-5DAD-3F77-9E43-F2DF8DA8C31C}"/>
          </ac:spMkLst>
        </pc:spChg>
        <pc:spChg chg="add del mod">
          <ac:chgData name="Hannah Knehr" userId="74f742763e772009" providerId="LiveId" clId="{D9FA08C8-0604-499A-8CF6-192864CD417B}" dt="2023-06-20T13:27:59.250" v="408" actId="478"/>
          <ac:spMkLst>
            <pc:docMk/>
            <pc:sldMk cId="2584634267" sldId="1042"/>
            <ac:spMk id="31" creationId="{8D7DFB7C-66BC-927E-7F7C-DC73F91C7171}"/>
          </ac:spMkLst>
        </pc:spChg>
        <pc:spChg chg="add mod">
          <ac:chgData name="Hannah Knehr" userId="74f742763e772009" providerId="LiveId" clId="{D9FA08C8-0604-499A-8CF6-192864CD417B}" dt="2023-06-20T17:42:14.844" v="2315" actId="1076"/>
          <ac:spMkLst>
            <pc:docMk/>
            <pc:sldMk cId="2584634267" sldId="1042"/>
            <ac:spMk id="44" creationId="{A493D945-4467-2EF3-C027-E4DCB0D09637}"/>
          </ac:spMkLst>
        </pc:spChg>
        <pc:spChg chg="add del mod">
          <ac:chgData name="Hannah Knehr" userId="74f742763e772009" providerId="LiveId" clId="{D9FA08C8-0604-499A-8CF6-192864CD417B}" dt="2023-06-20T13:33:41.468" v="480" actId="478"/>
          <ac:spMkLst>
            <pc:docMk/>
            <pc:sldMk cId="2584634267" sldId="1042"/>
            <ac:spMk id="51" creationId="{A6237369-96D3-3C07-904A-8FA5E83B0565}"/>
          </ac:spMkLst>
        </pc:spChg>
        <pc:spChg chg="add del mod">
          <ac:chgData name="Hannah Knehr" userId="74f742763e772009" providerId="LiveId" clId="{D9FA08C8-0604-499A-8CF6-192864CD417B}" dt="2023-06-20T13:33:38.645" v="479" actId="478"/>
          <ac:spMkLst>
            <pc:docMk/>
            <pc:sldMk cId="2584634267" sldId="1042"/>
            <ac:spMk id="53" creationId="{50C3652A-700C-54E7-8865-7FCA993EFC40}"/>
          </ac:spMkLst>
        </pc:spChg>
        <pc:spChg chg="add mod">
          <ac:chgData name="Hannah Knehr" userId="74f742763e772009" providerId="LiveId" clId="{D9FA08C8-0604-499A-8CF6-192864CD417B}" dt="2023-06-20T13:43:40.497" v="721" actId="1076"/>
          <ac:spMkLst>
            <pc:docMk/>
            <pc:sldMk cId="2584634267" sldId="1042"/>
            <ac:spMk id="55" creationId="{2D73753C-D4E5-C5BF-2482-017F93439CF7}"/>
          </ac:spMkLst>
        </pc:spChg>
        <pc:spChg chg="add mod">
          <ac:chgData name="Hannah Knehr" userId="74f742763e772009" providerId="LiveId" clId="{D9FA08C8-0604-499A-8CF6-192864CD417B}" dt="2023-06-20T13:43:23.134" v="718" actId="1076"/>
          <ac:spMkLst>
            <pc:docMk/>
            <pc:sldMk cId="2584634267" sldId="1042"/>
            <ac:spMk id="56" creationId="{4AD27A49-5A49-50C7-125F-4908459820C4}"/>
          </ac:spMkLst>
        </pc:spChg>
        <pc:spChg chg="add del mod">
          <ac:chgData name="Hannah Knehr" userId="74f742763e772009" providerId="LiveId" clId="{D9FA08C8-0604-499A-8CF6-192864CD417B}" dt="2023-06-20T13:37:33.616" v="572" actId="478"/>
          <ac:spMkLst>
            <pc:docMk/>
            <pc:sldMk cId="2584634267" sldId="1042"/>
            <ac:spMk id="66" creationId="{67FE8FA3-7E36-179C-0501-E236189B4199}"/>
          </ac:spMkLst>
        </pc:spChg>
        <pc:spChg chg="add mod">
          <ac:chgData name="Hannah Knehr" userId="74f742763e772009" providerId="LiveId" clId="{D9FA08C8-0604-499A-8CF6-192864CD417B}" dt="2023-06-21T14:25:14.446" v="2845" actId="6549"/>
          <ac:spMkLst>
            <pc:docMk/>
            <pc:sldMk cId="2584634267" sldId="1042"/>
            <ac:spMk id="67" creationId="{679AC454-68EC-CF5F-2586-7601A191A72B}"/>
          </ac:spMkLst>
        </pc:spChg>
        <pc:picChg chg="add del mod">
          <ac:chgData name="Hannah Knehr" userId="74f742763e772009" providerId="LiveId" clId="{D9FA08C8-0604-499A-8CF6-192864CD417B}" dt="2023-06-20T15:25:00.029" v="1066" actId="478"/>
          <ac:picMkLst>
            <pc:docMk/>
            <pc:sldMk cId="2584634267" sldId="1042"/>
            <ac:picMk id="5" creationId="{0D7D4909-47C5-0EBA-0BFB-8C4A33554D37}"/>
          </ac:picMkLst>
        </pc:picChg>
        <pc:picChg chg="add del mod">
          <ac:chgData name="Hannah Knehr" userId="74f742763e772009" providerId="LiveId" clId="{D9FA08C8-0604-499A-8CF6-192864CD417B}" dt="2023-06-20T15:24:58.003" v="1065" actId="478"/>
          <ac:picMkLst>
            <pc:docMk/>
            <pc:sldMk cId="2584634267" sldId="1042"/>
            <ac:picMk id="8" creationId="{ACB5BA63-509B-53A5-9E3D-85F0D56C305D}"/>
          </ac:picMkLst>
        </pc:picChg>
        <pc:picChg chg="add del mod">
          <ac:chgData name="Hannah Knehr" userId="74f742763e772009" providerId="LiveId" clId="{D9FA08C8-0604-499A-8CF6-192864CD417B}" dt="2023-06-20T15:25:01.932" v="1067" actId="478"/>
          <ac:picMkLst>
            <pc:docMk/>
            <pc:sldMk cId="2584634267" sldId="1042"/>
            <ac:picMk id="16" creationId="{FD59F0A8-1CC7-29CA-6557-6B3E3491B036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18" creationId="{979CA0CB-B83C-47E5-9AC8-2E4DC1F691D5}"/>
          </ac:picMkLst>
        </pc:picChg>
        <pc:picChg chg="add del mod">
          <ac:chgData name="Hannah Knehr" userId="74f742763e772009" providerId="LiveId" clId="{D9FA08C8-0604-499A-8CF6-192864CD417B}" dt="2023-06-20T13:23:25.073" v="336" actId="478"/>
          <ac:picMkLst>
            <pc:docMk/>
            <pc:sldMk cId="2584634267" sldId="1042"/>
            <ac:picMk id="20" creationId="{49CD6110-A449-0BE3-753B-97B2F7342549}"/>
          </ac:picMkLst>
        </pc:picChg>
        <pc:picChg chg="add mod">
          <ac:chgData name="Hannah Knehr" userId="74f742763e772009" providerId="LiveId" clId="{D9FA08C8-0604-499A-8CF6-192864CD417B}" dt="2023-06-20T15:25:05.863" v="1068" actId="1076"/>
          <ac:picMkLst>
            <pc:docMk/>
            <pc:sldMk cId="2584634267" sldId="1042"/>
            <ac:picMk id="21" creationId="{390D0280-494F-8586-A779-224F9719B307}"/>
          </ac:picMkLst>
        </pc:picChg>
        <pc:picChg chg="add del mod">
          <ac:chgData name="Hannah Knehr" userId="74f742763e772009" providerId="LiveId" clId="{D9FA08C8-0604-499A-8CF6-192864CD417B}" dt="2023-06-20T13:23:25.073" v="336" actId="478"/>
          <ac:picMkLst>
            <pc:docMk/>
            <pc:sldMk cId="2584634267" sldId="1042"/>
            <ac:picMk id="22" creationId="{F45BDBD3-E769-E618-707B-D4C34513818F}"/>
          </ac:picMkLst>
        </pc:picChg>
        <pc:picChg chg="add del mod">
          <ac:chgData name="Hannah Knehr" userId="74f742763e772009" providerId="LiveId" clId="{D9FA08C8-0604-499A-8CF6-192864CD417B}" dt="2023-06-20T13:24:03.421" v="339" actId="478"/>
          <ac:picMkLst>
            <pc:docMk/>
            <pc:sldMk cId="2584634267" sldId="1042"/>
            <ac:picMk id="25" creationId="{913C2A8E-38B1-98F6-F3FC-E1FA915406B6}"/>
          </ac:picMkLst>
        </pc:picChg>
        <pc:picChg chg="add del mod">
          <ac:chgData name="Hannah Knehr" userId="74f742763e772009" providerId="LiveId" clId="{D9FA08C8-0604-499A-8CF6-192864CD417B}" dt="2023-06-20T13:27:59.250" v="408" actId="478"/>
          <ac:picMkLst>
            <pc:docMk/>
            <pc:sldMk cId="2584634267" sldId="1042"/>
            <ac:picMk id="27" creationId="{CC6D1A38-BA2F-95F7-36AF-8CD18500B727}"/>
          </ac:picMkLst>
        </pc:picChg>
        <pc:picChg chg="add del mod">
          <ac:chgData name="Hannah Knehr" userId="74f742763e772009" providerId="LiveId" clId="{D9FA08C8-0604-499A-8CF6-192864CD417B}" dt="2023-06-20T13:27:59.250" v="408" actId="478"/>
          <ac:picMkLst>
            <pc:docMk/>
            <pc:sldMk cId="2584634267" sldId="1042"/>
            <ac:picMk id="29" creationId="{7DF084C8-B676-C02D-471A-7C892A3F962C}"/>
          </ac:picMkLst>
        </pc:picChg>
        <pc:picChg chg="add mod">
          <ac:chgData name="Hannah Knehr" userId="74f742763e772009" providerId="LiveId" clId="{D9FA08C8-0604-499A-8CF6-192864CD417B}" dt="2023-06-20T15:43:39.412" v="1560"/>
          <ac:picMkLst>
            <pc:docMk/>
            <pc:sldMk cId="2584634267" sldId="1042"/>
            <ac:picMk id="32" creationId="{DC192C42-100D-554C-4AF7-4A6F13443AE0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33" creationId="{DE296149-1ED1-B9FA-9D9A-E71DA6DBEF70}"/>
          </ac:picMkLst>
        </pc:picChg>
        <pc:picChg chg="add del mod">
          <ac:chgData name="Hannah Knehr" userId="74f742763e772009" providerId="LiveId" clId="{D9FA08C8-0604-499A-8CF6-192864CD417B}" dt="2023-06-20T13:30:10.192" v="422" actId="478"/>
          <ac:picMkLst>
            <pc:docMk/>
            <pc:sldMk cId="2584634267" sldId="1042"/>
            <ac:picMk id="35" creationId="{7DE8DDA5-E92E-80E5-F1CE-463213ABA8AF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37" creationId="{6F7D2339-42D7-F99E-3B8F-29136011F116}"/>
          </ac:picMkLst>
        </pc:picChg>
        <pc:picChg chg="add del mod">
          <ac:chgData name="Hannah Knehr" userId="74f742763e772009" providerId="LiveId" clId="{D9FA08C8-0604-499A-8CF6-192864CD417B}" dt="2023-06-20T13:37:39.940" v="574" actId="478"/>
          <ac:picMkLst>
            <pc:docMk/>
            <pc:sldMk cId="2584634267" sldId="1042"/>
            <ac:picMk id="39" creationId="{C0D5AF35-86E2-55D4-ACCC-18614589F69F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41" creationId="{C9A96669-B8D8-E72D-FDC0-334F1D4FA060}"/>
          </ac:picMkLst>
        </pc:picChg>
        <pc:picChg chg="add del mod">
          <ac:chgData name="Hannah Knehr" userId="74f742763e772009" providerId="LiveId" clId="{D9FA08C8-0604-499A-8CF6-192864CD417B}" dt="2023-06-20T13:30:06.117" v="420" actId="478"/>
          <ac:picMkLst>
            <pc:docMk/>
            <pc:sldMk cId="2584634267" sldId="1042"/>
            <ac:picMk id="43" creationId="{F3FAA177-C723-0D04-26D2-7B2B2B098B84}"/>
          </ac:picMkLst>
        </pc:picChg>
        <pc:picChg chg="add mod ord">
          <ac:chgData name="Hannah Knehr" userId="74f742763e772009" providerId="LiveId" clId="{D9FA08C8-0604-499A-8CF6-192864CD417B}" dt="2023-06-20T17:42:22.199" v="2316" actId="1076"/>
          <ac:picMkLst>
            <pc:docMk/>
            <pc:sldMk cId="2584634267" sldId="1042"/>
            <ac:picMk id="50" creationId="{D036B6FD-F347-8E03-6809-F10DB89DC43C}"/>
          </ac:picMkLst>
        </pc:picChg>
        <pc:picChg chg="add del mod">
          <ac:chgData name="Hannah Knehr" userId="74f742763e772009" providerId="LiveId" clId="{D9FA08C8-0604-499A-8CF6-192864CD417B}" dt="2023-06-20T13:34:29.736" v="487" actId="478"/>
          <ac:picMkLst>
            <pc:docMk/>
            <pc:sldMk cId="2584634267" sldId="1042"/>
            <ac:picMk id="52" creationId="{18DCF6A1-03E8-B828-D254-1A977FA769A6}"/>
          </ac:picMkLst>
        </pc:picChg>
        <pc:picChg chg="add mod">
          <ac:chgData name="Hannah Knehr" userId="74f742763e772009" providerId="LiveId" clId="{D9FA08C8-0604-499A-8CF6-192864CD417B}" dt="2023-06-20T17:42:22.199" v="2316" actId="1076"/>
          <ac:picMkLst>
            <pc:docMk/>
            <pc:sldMk cId="2584634267" sldId="1042"/>
            <ac:picMk id="54" creationId="{02E20C39-B234-01E8-15B3-C294DFB8C729}"/>
          </ac:picMkLst>
        </pc:picChg>
        <pc:cxnChg chg="add del mod">
          <ac:chgData name="Hannah Knehr" userId="74f742763e772009" providerId="LiveId" clId="{D9FA08C8-0604-499A-8CF6-192864CD417B}" dt="2023-06-20T15:26:12.505" v="1088" actId="478"/>
          <ac:cxnSpMkLst>
            <pc:docMk/>
            <pc:sldMk cId="2584634267" sldId="1042"/>
            <ac:cxnSpMk id="7" creationId="{3BA14CA1-5E95-4209-7F5A-6CFB46C779F2}"/>
          </ac:cxnSpMkLst>
        </pc:cxnChg>
        <pc:cxnChg chg="add del mod">
          <ac:chgData name="Hannah Knehr" userId="74f742763e772009" providerId="LiveId" clId="{D9FA08C8-0604-499A-8CF6-192864CD417B}" dt="2023-06-20T15:25:16.204" v="1074" actId="478"/>
          <ac:cxnSpMkLst>
            <pc:docMk/>
            <pc:sldMk cId="2584634267" sldId="1042"/>
            <ac:cxnSpMk id="10" creationId="{491A1FAC-45CF-363E-6BAD-F9149B2AD28B}"/>
          </ac:cxnSpMkLst>
        </pc:cxnChg>
        <pc:cxnChg chg="add del mod">
          <ac:chgData name="Hannah Knehr" userId="74f742763e772009" providerId="LiveId" clId="{D9FA08C8-0604-499A-8CF6-192864CD417B}" dt="2023-06-20T15:25:11.328" v="1071" actId="478"/>
          <ac:cxnSpMkLst>
            <pc:docMk/>
            <pc:sldMk cId="2584634267" sldId="1042"/>
            <ac:cxnSpMk id="23" creationId="{0D157B53-63B0-5188-9738-158A59F9DB9F}"/>
          </ac:cxnSpMkLst>
        </pc:cxnChg>
        <pc:cxnChg chg="add mod">
          <ac:chgData name="Hannah Knehr" userId="74f742763e772009" providerId="LiveId" clId="{D9FA08C8-0604-499A-8CF6-192864CD417B}" dt="2023-06-20T15:26:20.125" v="1092" actId="14100"/>
          <ac:cxnSpMkLst>
            <pc:docMk/>
            <pc:sldMk cId="2584634267" sldId="1042"/>
            <ac:cxnSpMk id="26" creationId="{C1D6D386-A911-7AFF-0840-55BD7BEC42AE}"/>
          </ac:cxnSpMkLst>
        </pc:cxnChg>
        <pc:cxnChg chg="add del mod">
          <ac:chgData name="Hannah Knehr" userId="74f742763e772009" providerId="LiveId" clId="{D9FA08C8-0604-499A-8CF6-192864CD417B}" dt="2023-06-20T15:26:14.025" v="1090" actId="478"/>
          <ac:cxnSpMkLst>
            <pc:docMk/>
            <pc:sldMk cId="2584634267" sldId="1042"/>
            <ac:cxnSpMk id="46" creationId="{DBC12CDC-24DA-DC2F-0B1D-EC5AD81BD251}"/>
          </ac:cxnSpMkLst>
        </pc:cxnChg>
        <pc:cxnChg chg="add mod">
          <ac:chgData name="Hannah Knehr" userId="74f742763e772009" providerId="LiveId" clId="{D9FA08C8-0604-499A-8CF6-192864CD417B}" dt="2023-06-20T13:39:19.549" v="689" actId="1036"/>
          <ac:cxnSpMkLst>
            <pc:docMk/>
            <pc:sldMk cId="2584634267" sldId="1042"/>
            <ac:cxnSpMk id="47" creationId="{8B240293-F515-520A-F3C6-0DAA6AA8BED2}"/>
          </ac:cxnSpMkLst>
        </pc:cxnChg>
        <pc:cxnChg chg="add mod">
          <ac:chgData name="Hannah Knehr" userId="74f742763e772009" providerId="LiveId" clId="{D9FA08C8-0604-499A-8CF6-192864CD417B}" dt="2023-06-20T17:42:22.199" v="2316" actId="1076"/>
          <ac:cxnSpMkLst>
            <pc:docMk/>
            <pc:sldMk cId="2584634267" sldId="1042"/>
            <ac:cxnSpMk id="57" creationId="{8268ACB6-5845-66BA-D326-2E4F243428D6}"/>
          </ac:cxnSpMkLst>
        </pc:cxnChg>
        <pc:cxnChg chg="add del mod">
          <ac:chgData name="Hannah Knehr" userId="74f742763e772009" providerId="LiveId" clId="{D9FA08C8-0604-499A-8CF6-192864CD417B}" dt="2023-06-20T13:38:15.666" v="608" actId="478"/>
          <ac:cxnSpMkLst>
            <pc:docMk/>
            <pc:sldMk cId="2584634267" sldId="1042"/>
            <ac:cxnSpMk id="61" creationId="{A93EFCFC-1DE3-CF84-6176-B9EC17C885DB}"/>
          </ac:cxnSpMkLst>
        </pc:cxnChg>
        <pc:cxnChg chg="add mod">
          <ac:chgData name="Hannah Knehr" userId="74f742763e772009" providerId="LiveId" clId="{D9FA08C8-0604-499A-8CF6-192864CD417B}" dt="2023-06-20T15:21:08.989" v="1023" actId="1076"/>
          <ac:cxnSpMkLst>
            <pc:docMk/>
            <pc:sldMk cId="2584634267" sldId="1042"/>
            <ac:cxnSpMk id="68" creationId="{65393CCA-35CB-4F0C-B139-C5C94C739370}"/>
          </ac:cxnSpMkLst>
        </pc:cxnChg>
        <pc:cxnChg chg="add mod">
          <ac:chgData name="Hannah Knehr" userId="74f742763e772009" providerId="LiveId" clId="{D9FA08C8-0604-499A-8CF6-192864CD417B}" dt="2023-06-20T17:42:22.199" v="2316" actId="1076"/>
          <ac:cxnSpMkLst>
            <pc:docMk/>
            <pc:sldMk cId="2584634267" sldId="1042"/>
            <ac:cxnSpMk id="72" creationId="{8F08CC5C-17E4-3B61-3972-25EA8AC8EACA}"/>
          </ac:cxnSpMkLst>
        </pc:cxnChg>
      </pc:sldChg>
      <pc:sldChg chg="addSp delSp modSp mod delAnim modAnim">
        <pc:chgData name="Hannah Knehr" userId="74f742763e772009" providerId="LiveId" clId="{D9FA08C8-0604-499A-8CF6-192864CD417B}" dt="2023-06-21T14:47:43.045" v="3782"/>
        <pc:sldMkLst>
          <pc:docMk/>
          <pc:sldMk cId="1923866295" sldId="1043"/>
        </pc:sldMkLst>
        <pc:spChg chg="mod">
          <ac:chgData name="Hannah Knehr" userId="74f742763e772009" providerId="LiveId" clId="{D9FA08C8-0604-499A-8CF6-192864CD417B}" dt="2023-06-20T17:57:59.619" v="2607" actId="1035"/>
          <ac:spMkLst>
            <pc:docMk/>
            <pc:sldMk cId="1923866295" sldId="1043"/>
            <ac:spMk id="3" creationId="{F7FE7817-7B9A-8E90-61A1-0F9F1DE629EE}"/>
          </ac:spMkLst>
        </pc:spChg>
        <pc:spChg chg="mod">
          <ac:chgData name="Hannah Knehr" userId="74f742763e772009" providerId="LiveId" clId="{D9FA08C8-0604-499A-8CF6-192864CD417B}" dt="2023-06-20T18:09:50.290" v="2820" actId="1036"/>
          <ac:spMkLst>
            <pc:docMk/>
            <pc:sldMk cId="1923866295" sldId="1043"/>
            <ac:spMk id="7" creationId="{E7FD0D58-075C-251D-EE85-FB83356F566B}"/>
          </ac:spMkLst>
        </pc:spChg>
        <pc:spChg chg="mod">
          <ac:chgData name="Hannah Knehr" userId="74f742763e772009" providerId="LiveId" clId="{D9FA08C8-0604-499A-8CF6-192864CD417B}" dt="2023-06-20T18:09:50.290" v="2820" actId="1036"/>
          <ac:spMkLst>
            <pc:docMk/>
            <pc:sldMk cId="1923866295" sldId="1043"/>
            <ac:spMk id="9" creationId="{2FA244DC-7475-7369-C805-CDB63B02968E}"/>
          </ac:spMkLst>
        </pc:spChg>
        <pc:spChg chg="mod">
          <ac:chgData name="Hannah Knehr" userId="74f742763e772009" providerId="LiveId" clId="{D9FA08C8-0604-499A-8CF6-192864CD417B}" dt="2023-06-20T18:09:50.290" v="2820" actId="1036"/>
          <ac:spMkLst>
            <pc:docMk/>
            <pc:sldMk cId="1923866295" sldId="1043"/>
            <ac:spMk id="10" creationId="{9B19CB60-97F0-7671-6E03-054C59E53A8B}"/>
          </ac:spMkLst>
        </pc:spChg>
        <pc:spChg chg="mod">
          <ac:chgData name="Hannah Knehr" userId="74f742763e772009" providerId="LiveId" clId="{D9FA08C8-0604-499A-8CF6-192864CD417B}" dt="2023-06-20T18:09:50.290" v="2820" actId="1036"/>
          <ac:spMkLst>
            <pc:docMk/>
            <pc:sldMk cId="1923866295" sldId="1043"/>
            <ac:spMk id="11" creationId="{CB203505-757F-A4A1-C0DE-56F92A93225E}"/>
          </ac:spMkLst>
        </pc:spChg>
        <pc:spChg chg="mod">
          <ac:chgData name="Hannah Knehr" userId="74f742763e772009" providerId="LiveId" clId="{D9FA08C8-0604-499A-8CF6-192864CD417B}" dt="2023-06-20T18:05:37.438" v="2745" actId="1076"/>
          <ac:spMkLst>
            <pc:docMk/>
            <pc:sldMk cId="1923866295" sldId="1043"/>
            <ac:spMk id="12" creationId="{B45CC111-02CC-2BB3-BD12-D7B77FC6590F}"/>
          </ac:spMkLst>
        </pc:spChg>
        <pc:spChg chg="mod">
          <ac:chgData name="Hannah Knehr" userId="74f742763e772009" providerId="LiveId" clId="{D9FA08C8-0604-499A-8CF6-192864CD417B}" dt="2023-06-20T18:02:12.727" v="2683" actId="404"/>
          <ac:spMkLst>
            <pc:docMk/>
            <pc:sldMk cId="1923866295" sldId="1043"/>
            <ac:spMk id="13" creationId="{0287CDE1-022A-EE47-ECB4-4BD59820AE84}"/>
          </ac:spMkLst>
        </pc:spChg>
        <pc:spChg chg="add mod">
          <ac:chgData name="Hannah Knehr" userId="74f742763e772009" providerId="LiveId" clId="{D9FA08C8-0604-499A-8CF6-192864CD417B}" dt="2023-06-21T14:37:34.591" v="3201" actId="20577"/>
          <ac:spMkLst>
            <pc:docMk/>
            <pc:sldMk cId="1923866295" sldId="1043"/>
            <ac:spMk id="14" creationId="{8C0893BA-C6E1-8205-12B0-B52849CBF529}"/>
          </ac:spMkLst>
        </pc:spChg>
        <pc:spChg chg="add del">
          <ac:chgData name="Hannah Knehr" userId="74f742763e772009" providerId="LiveId" clId="{D9FA08C8-0604-499A-8CF6-192864CD417B}" dt="2023-06-20T17:45:36.668" v="2381" actId="22"/>
          <ac:spMkLst>
            <pc:docMk/>
            <pc:sldMk cId="1923866295" sldId="1043"/>
            <ac:spMk id="15" creationId="{4BA44C26-9C6E-75F0-42A8-1FDC4F62FBC4}"/>
          </ac:spMkLst>
        </pc:spChg>
        <pc:spChg chg="add mod">
          <ac:chgData name="Hannah Knehr" userId="74f742763e772009" providerId="LiveId" clId="{D9FA08C8-0604-499A-8CF6-192864CD417B}" dt="2023-06-20T18:09:22.587" v="2794" actId="20577"/>
          <ac:spMkLst>
            <pc:docMk/>
            <pc:sldMk cId="1923866295" sldId="1043"/>
            <ac:spMk id="15" creationId="{A844ABCF-F9AF-A527-8824-FE8F0362AB32}"/>
          </ac:spMkLst>
        </pc:spChg>
        <pc:spChg chg="add mod">
          <ac:chgData name="Hannah Knehr" userId="74f742763e772009" providerId="LiveId" clId="{D9FA08C8-0604-499A-8CF6-192864CD417B}" dt="2023-06-20T18:09:50.290" v="2820" actId="1036"/>
          <ac:spMkLst>
            <pc:docMk/>
            <pc:sldMk cId="1923866295" sldId="1043"/>
            <ac:spMk id="16" creationId="{FD1DD448-A37F-DE59-0621-BF9455BE0160}"/>
          </ac:spMkLst>
        </pc:spChg>
        <pc:spChg chg="add del mod">
          <ac:chgData name="Hannah Knehr" userId="74f742763e772009" providerId="LiveId" clId="{D9FA08C8-0604-499A-8CF6-192864CD417B}" dt="2023-06-20T18:05:45.884" v="2747" actId="478"/>
          <ac:spMkLst>
            <pc:docMk/>
            <pc:sldMk cId="1923866295" sldId="1043"/>
            <ac:spMk id="17" creationId="{EB7966A6-55D1-34FA-3447-56B07F081ABC}"/>
          </ac:spMkLst>
        </pc:spChg>
        <pc:spChg chg="add mod">
          <ac:chgData name="Hannah Knehr" userId="74f742763e772009" providerId="LiveId" clId="{D9FA08C8-0604-499A-8CF6-192864CD417B}" dt="2023-06-20T18:09:50.290" v="2820" actId="1036"/>
          <ac:spMkLst>
            <pc:docMk/>
            <pc:sldMk cId="1923866295" sldId="1043"/>
            <ac:spMk id="18" creationId="{23F5B708-E079-6F02-790F-26F7C96D08CC}"/>
          </ac:spMkLst>
        </pc:spChg>
        <pc:spChg chg="add mod">
          <ac:chgData name="Hannah Knehr" userId="74f742763e772009" providerId="LiveId" clId="{D9FA08C8-0604-499A-8CF6-192864CD417B}" dt="2023-06-20T17:57:59.619" v="2607" actId="1035"/>
          <ac:spMkLst>
            <pc:docMk/>
            <pc:sldMk cId="1923866295" sldId="1043"/>
            <ac:spMk id="19" creationId="{E9B799D8-8016-CDB1-5C0B-3233E3BCAFDA}"/>
          </ac:spMkLst>
        </pc:spChg>
        <pc:spChg chg="add mod">
          <ac:chgData name="Hannah Knehr" userId="74f742763e772009" providerId="LiveId" clId="{D9FA08C8-0604-499A-8CF6-192864CD417B}" dt="2023-06-21T14:40:42.665" v="3485" actId="1076"/>
          <ac:spMkLst>
            <pc:docMk/>
            <pc:sldMk cId="1923866295" sldId="1043"/>
            <ac:spMk id="20" creationId="{7BFEA37C-D8E6-FD08-E0D1-15AA011B6C88}"/>
          </ac:spMkLst>
        </pc:spChg>
        <pc:spChg chg="add mod">
          <ac:chgData name="Hannah Knehr" userId="74f742763e772009" providerId="LiveId" clId="{D9FA08C8-0604-499A-8CF6-192864CD417B}" dt="2023-06-20T17:57:59.619" v="2607" actId="1035"/>
          <ac:spMkLst>
            <pc:docMk/>
            <pc:sldMk cId="1923866295" sldId="1043"/>
            <ac:spMk id="21" creationId="{B469AC13-82DB-5495-4007-D96BCEE9ABC6}"/>
          </ac:spMkLst>
        </pc:spChg>
        <pc:spChg chg="add mod">
          <ac:chgData name="Hannah Knehr" userId="74f742763e772009" providerId="LiveId" clId="{D9FA08C8-0604-499A-8CF6-192864CD417B}" dt="2023-06-21T14:47:43.045" v="3782"/>
          <ac:spMkLst>
            <pc:docMk/>
            <pc:sldMk cId="1923866295" sldId="1043"/>
            <ac:spMk id="22" creationId="{AA1CF45F-EF31-3771-EDC1-E08607F29734}"/>
          </ac:spMkLst>
        </pc:spChg>
        <pc:spChg chg="add del mod">
          <ac:chgData name="Hannah Knehr" userId="74f742763e772009" providerId="LiveId" clId="{D9FA08C8-0604-499A-8CF6-192864CD417B}" dt="2023-06-20T17:57:17.480" v="2591" actId="478"/>
          <ac:spMkLst>
            <pc:docMk/>
            <pc:sldMk cId="1923866295" sldId="1043"/>
            <ac:spMk id="22" creationId="{DF8A68D1-C404-9AC7-0869-1FD5C97970B1}"/>
          </ac:spMkLst>
        </pc:spChg>
        <pc:spChg chg="add del mod">
          <ac:chgData name="Hannah Knehr" userId="74f742763e772009" providerId="LiveId" clId="{D9FA08C8-0604-499A-8CF6-192864CD417B}" dt="2023-06-20T17:58:37.150" v="2614" actId="478"/>
          <ac:spMkLst>
            <pc:docMk/>
            <pc:sldMk cId="1923866295" sldId="1043"/>
            <ac:spMk id="23" creationId="{28056B6D-2233-159F-72E6-FA95F54DE90D}"/>
          </ac:spMkLst>
        </pc:spChg>
        <pc:spChg chg="add mod">
          <ac:chgData name="Hannah Knehr" userId="74f742763e772009" providerId="LiveId" clId="{D9FA08C8-0604-499A-8CF6-192864CD417B}" dt="2023-06-20T18:07:23.141" v="2763" actId="14100"/>
          <ac:spMkLst>
            <pc:docMk/>
            <pc:sldMk cId="1923866295" sldId="1043"/>
            <ac:spMk id="24" creationId="{9DF5DF25-AF22-6E74-FE3E-82FEDE910E7D}"/>
          </ac:spMkLst>
        </pc:spChg>
        <pc:spChg chg="add mod">
          <ac:chgData name="Hannah Knehr" userId="74f742763e772009" providerId="LiveId" clId="{D9FA08C8-0604-499A-8CF6-192864CD417B}" dt="2023-06-20T18:07:27.272" v="2764" actId="14100"/>
          <ac:spMkLst>
            <pc:docMk/>
            <pc:sldMk cId="1923866295" sldId="1043"/>
            <ac:spMk id="25" creationId="{14B87D32-7CD4-483D-9817-460FFC58E6DB}"/>
          </ac:spMkLst>
        </pc:spChg>
        <pc:picChg chg="add mod">
          <ac:chgData name="Hannah Knehr" userId="74f742763e772009" providerId="LiveId" clId="{D9FA08C8-0604-499A-8CF6-192864CD417B}" dt="2023-06-20T15:43:30.369" v="1556"/>
          <ac:picMkLst>
            <pc:docMk/>
            <pc:sldMk cId="1923866295" sldId="1043"/>
            <ac:picMk id="2" creationId="{156CFB21-B477-F23F-1F7F-EEE54D606188}"/>
          </ac:picMkLst>
        </pc:picChg>
        <pc:picChg chg="mod">
          <ac:chgData name="Hannah Knehr" userId="74f742763e772009" providerId="LiveId" clId="{D9FA08C8-0604-499A-8CF6-192864CD417B}" dt="2023-06-20T18:09:50.290" v="2820" actId="1036"/>
          <ac:picMkLst>
            <pc:docMk/>
            <pc:sldMk cId="1923866295" sldId="1043"/>
            <ac:picMk id="4" creationId="{29254FCF-722E-2A16-E3D0-BE69D69A7D23}"/>
          </ac:picMkLst>
        </pc:picChg>
        <pc:picChg chg="mod">
          <ac:chgData name="Hannah Knehr" userId="74f742763e772009" providerId="LiveId" clId="{D9FA08C8-0604-499A-8CF6-192864CD417B}" dt="2023-06-20T18:09:50.290" v="2820" actId="1036"/>
          <ac:picMkLst>
            <pc:docMk/>
            <pc:sldMk cId="1923866295" sldId="1043"/>
            <ac:picMk id="5" creationId="{2512F7BB-C9E0-2855-57E2-F8B1D0B7F427}"/>
          </ac:picMkLst>
        </pc:picChg>
        <pc:picChg chg="mod">
          <ac:chgData name="Hannah Knehr" userId="74f742763e772009" providerId="LiveId" clId="{D9FA08C8-0604-499A-8CF6-192864CD417B}" dt="2023-06-20T18:09:50.290" v="2820" actId="1036"/>
          <ac:picMkLst>
            <pc:docMk/>
            <pc:sldMk cId="1923866295" sldId="1043"/>
            <ac:picMk id="6" creationId="{505662C8-DC0D-3FCE-6987-65701A19B802}"/>
          </ac:picMkLst>
        </pc:picChg>
        <pc:picChg chg="mod">
          <ac:chgData name="Hannah Knehr" userId="74f742763e772009" providerId="LiveId" clId="{D9FA08C8-0604-499A-8CF6-192864CD417B}" dt="2023-06-20T18:09:50.290" v="2820" actId="1036"/>
          <ac:picMkLst>
            <pc:docMk/>
            <pc:sldMk cId="1923866295" sldId="1043"/>
            <ac:picMk id="8" creationId="{DB96166D-CECE-3316-A3FA-325F5CB786F2}"/>
          </ac:picMkLst>
        </pc:picChg>
      </pc:sldChg>
      <pc:sldChg chg="addSp delSp modSp del mod">
        <pc:chgData name="Hannah Knehr" userId="74f742763e772009" providerId="LiveId" clId="{D9FA08C8-0604-499A-8CF6-192864CD417B}" dt="2023-06-20T18:10:12.988" v="2821" actId="47"/>
        <pc:sldMkLst>
          <pc:docMk/>
          <pc:sldMk cId="3599505183" sldId="1044"/>
        </pc:sldMkLst>
        <pc:spChg chg="del mod">
          <ac:chgData name="Hannah Knehr" userId="74f742763e772009" providerId="LiveId" clId="{D9FA08C8-0604-499A-8CF6-192864CD417B}" dt="2023-06-20T17:52:12.384" v="2502" actId="478"/>
          <ac:spMkLst>
            <pc:docMk/>
            <pc:sldMk cId="3599505183" sldId="1044"/>
            <ac:spMk id="2" creationId="{A629CA86-ABA0-BB31-5F5B-AB191CB6C7C6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3" creationId="{06B67AF9-B39C-CBC5-90F5-561F74C96595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4" creationId="{CAADB425-7889-017F-0DD5-73C50F29BACB}"/>
          </ac:spMkLst>
        </pc:spChg>
        <pc:spChg chg="mod">
          <ac:chgData name="Hannah Knehr" userId="74f742763e772009" providerId="LiveId" clId="{D9FA08C8-0604-499A-8CF6-192864CD417B}" dt="2023-06-20T17:52:04.725" v="2500" actId="1076"/>
          <ac:spMkLst>
            <pc:docMk/>
            <pc:sldMk cId="3599505183" sldId="1044"/>
            <ac:spMk id="13" creationId="{0287CDE1-022A-EE47-ECB4-4BD59820AE84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15" creationId="{CBA7F311-570C-A20A-2A46-7E94A3A3423E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18" creationId="{31BB30E5-CD2C-1013-1438-028AE597EB03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20" creationId="{74D80D3F-DE09-5AAE-3CE0-EC95045B8429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21" creationId="{D01EE72E-C21D-7E20-24CD-93A135117CD6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23" creationId="{29E70819-5991-4E35-8720-6052223875EA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24" creationId="{FF15A191-0C33-14A6-B2E6-E24C7A9333F8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26" creationId="{993640FD-BE77-E25B-9272-60199734124A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27" creationId="{DCB72220-D208-6DEC-964B-1F14377B8592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32" creationId="{69DCEABB-B924-036B-5705-CFCF974CC3CF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33" creationId="{588FE0C0-599D-E3BC-C39E-4842B5EA9D89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35" creationId="{D2F6D365-E1E0-B605-05C4-4E32CCB58370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36" creationId="{ECED109D-B33E-C046-63DD-213CB75EB6D1}"/>
          </ac:spMkLst>
        </pc:spChg>
        <pc:spChg chg="del">
          <ac:chgData name="Hannah Knehr" userId="74f742763e772009" providerId="LiveId" clId="{D9FA08C8-0604-499A-8CF6-192864CD417B}" dt="2023-06-20T17:52:08.751" v="2501" actId="478"/>
          <ac:spMkLst>
            <pc:docMk/>
            <pc:sldMk cId="3599505183" sldId="1044"/>
            <ac:spMk id="37" creationId="{05C3C063-F11A-2F5C-010C-2EA6BA5FBA19}"/>
          </ac:spMkLst>
        </pc:spChg>
        <pc:picChg chg="add mod">
          <ac:chgData name="Hannah Knehr" userId="74f742763e772009" providerId="LiveId" clId="{D9FA08C8-0604-499A-8CF6-192864CD417B}" dt="2023-06-20T15:43:32.514" v="1557"/>
          <ac:picMkLst>
            <pc:docMk/>
            <pc:sldMk cId="3599505183" sldId="1044"/>
            <ac:picMk id="5" creationId="{FF650B49-DC3C-3EAA-0BF9-483980AA140C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16" creationId="{9BE2D5BE-E151-AE3E-276A-DE1BDBCA1DB4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17" creationId="{23001AAE-D007-1D7A-32A9-52A7E0D8AFB3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19" creationId="{2F20C485-842C-F66C-16E7-0C23B1904A6D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22" creationId="{9FA5F99D-E5B5-F242-DC3F-1AE4C46B668C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28" creationId="{3341D90A-56EE-69BC-72A5-2A8FC7C02626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29" creationId="{C9D0A416-444D-434A-979F-831A3B5C43D1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30" creationId="{C05C39CF-2F36-AF70-0EDD-F06398806AAD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31" creationId="{6324436E-7D16-25CC-C51E-97452F804885}"/>
          </ac:picMkLst>
        </pc:picChg>
        <pc:picChg chg="del">
          <ac:chgData name="Hannah Knehr" userId="74f742763e772009" providerId="LiveId" clId="{D9FA08C8-0604-499A-8CF6-192864CD417B}" dt="2023-06-20T17:52:08.751" v="2501" actId="478"/>
          <ac:picMkLst>
            <pc:docMk/>
            <pc:sldMk cId="3599505183" sldId="1044"/>
            <ac:picMk id="34" creationId="{614DBA72-0E70-B8ED-782B-4DC49EC7096A}"/>
          </ac:picMkLst>
        </pc:picChg>
      </pc:sldChg>
      <pc:sldChg chg="addSp modSp modAnim">
        <pc:chgData name="Hannah Knehr" userId="74f742763e772009" providerId="LiveId" clId="{D9FA08C8-0604-499A-8CF6-192864CD417B}" dt="2023-06-21T14:47:09.414" v="3763"/>
        <pc:sldMkLst>
          <pc:docMk/>
          <pc:sldMk cId="3294048764" sldId="1045"/>
        </pc:sldMkLst>
        <pc:spChg chg="add mod">
          <ac:chgData name="Hannah Knehr" userId="74f742763e772009" providerId="LiveId" clId="{D9FA08C8-0604-499A-8CF6-192864CD417B}" dt="2023-06-21T14:47:09.414" v="3763"/>
          <ac:spMkLst>
            <pc:docMk/>
            <pc:sldMk cId="3294048764" sldId="1045"/>
            <ac:spMk id="6" creationId="{64F5785E-B15B-2DE5-45DF-52FC8DC3254F}"/>
          </ac:spMkLst>
        </pc:spChg>
        <pc:picChg chg="add mod">
          <ac:chgData name="Hannah Knehr" userId="74f742763e772009" providerId="LiveId" clId="{D9FA08C8-0604-499A-8CF6-192864CD417B}" dt="2023-06-20T15:43:48.409" v="1564"/>
          <ac:picMkLst>
            <pc:docMk/>
            <pc:sldMk cId="3294048764" sldId="1045"/>
            <ac:picMk id="5" creationId="{2B89675F-57EC-9143-269D-3314BE493881}"/>
          </ac:picMkLst>
        </pc:picChg>
      </pc:sldChg>
      <pc:sldChg chg="addSp delSp modSp del mod">
        <pc:chgData name="Hannah Knehr" userId="74f742763e772009" providerId="LiveId" clId="{D9FA08C8-0604-499A-8CF6-192864CD417B}" dt="2023-06-20T15:41:19.390" v="1516" actId="47"/>
        <pc:sldMkLst>
          <pc:docMk/>
          <pc:sldMk cId="3189985373" sldId="1046"/>
        </pc:sldMkLst>
        <pc:spChg chg="add del mod">
          <ac:chgData name="Hannah Knehr" userId="74f742763e772009" providerId="LiveId" clId="{D9FA08C8-0604-499A-8CF6-192864CD417B}" dt="2023-06-20T13:45:03.311" v="729"/>
          <ac:spMkLst>
            <pc:docMk/>
            <pc:sldMk cId="3189985373" sldId="1046"/>
            <ac:spMk id="3" creationId="{470DADE9-658F-6936-49F5-B8F7BEAB8AAC}"/>
          </ac:spMkLst>
        </pc:spChg>
        <pc:spChg chg="add del mod">
          <ac:chgData name="Hannah Knehr" userId="74f742763e772009" providerId="LiveId" clId="{D9FA08C8-0604-499A-8CF6-192864CD417B}" dt="2023-06-20T13:47:09.961" v="938" actId="478"/>
          <ac:spMkLst>
            <pc:docMk/>
            <pc:sldMk cId="3189985373" sldId="1046"/>
            <ac:spMk id="4" creationId="{F0955B6E-4396-6320-F717-E437C72EE88F}"/>
          </ac:spMkLst>
        </pc:spChg>
        <pc:spChg chg="mod">
          <ac:chgData name="Hannah Knehr" userId="74f742763e772009" providerId="LiveId" clId="{D9FA08C8-0604-499A-8CF6-192864CD417B}" dt="2023-06-20T13:44:55.249" v="723" actId="1076"/>
          <ac:spMkLst>
            <pc:docMk/>
            <pc:sldMk cId="3189985373" sldId="1046"/>
            <ac:spMk id="8" creationId="{4F3DA4E7-E9BC-950E-A298-5D8E4C2A062C}"/>
          </ac:spMkLst>
        </pc:spChg>
        <pc:spChg chg="add mod">
          <ac:chgData name="Hannah Knehr" userId="74f742763e772009" providerId="LiveId" clId="{D9FA08C8-0604-499A-8CF6-192864CD417B}" dt="2023-06-20T13:50:12.031" v="1006" actId="1076"/>
          <ac:spMkLst>
            <pc:docMk/>
            <pc:sldMk cId="3189985373" sldId="1046"/>
            <ac:spMk id="9" creationId="{F11E9AE2-3E9A-83E2-E349-F0CAECC8DB8C}"/>
          </ac:spMkLst>
        </pc:spChg>
        <pc:spChg chg="add mod">
          <ac:chgData name="Hannah Knehr" userId="74f742763e772009" providerId="LiveId" clId="{D9FA08C8-0604-499A-8CF6-192864CD417B}" dt="2023-06-20T15:27:51.535" v="1105" actId="20577"/>
          <ac:spMkLst>
            <pc:docMk/>
            <pc:sldMk cId="3189985373" sldId="1046"/>
            <ac:spMk id="11" creationId="{5ED9F3F1-E29E-D403-9C70-2EFBAC748033}"/>
          </ac:spMkLst>
        </pc:spChg>
        <pc:spChg chg="add mod">
          <ac:chgData name="Hannah Knehr" userId="74f742763e772009" providerId="LiveId" clId="{D9FA08C8-0604-499A-8CF6-192864CD417B}" dt="2023-06-20T15:27:55.604" v="1107" actId="20577"/>
          <ac:spMkLst>
            <pc:docMk/>
            <pc:sldMk cId="3189985373" sldId="1046"/>
            <ac:spMk id="12" creationId="{0FDB4561-3B71-C2F9-AED0-FE897E970B89}"/>
          </ac:spMkLst>
        </pc:spChg>
        <pc:spChg chg="add mod">
          <ac:chgData name="Hannah Knehr" userId="74f742763e772009" providerId="LiveId" clId="{D9FA08C8-0604-499A-8CF6-192864CD417B}" dt="2023-06-20T13:50:12.031" v="1006" actId="1076"/>
          <ac:spMkLst>
            <pc:docMk/>
            <pc:sldMk cId="3189985373" sldId="1046"/>
            <ac:spMk id="14" creationId="{0D3F4CF1-0328-E2E3-148F-4E320CC7D565}"/>
          </ac:spMkLst>
        </pc:spChg>
        <pc:picChg chg="del">
          <ac:chgData name="Hannah Knehr" userId="74f742763e772009" providerId="LiveId" clId="{D9FA08C8-0604-499A-8CF6-192864CD417B}" dt="2023-06-20T13:47:11.712" v="939" actId="478"/>
          <ac:picMkLst>
            <pc:docMk/>
            <pc:sldMk cId="3189985373" sldId="1046"/>
            <ac:picMk id="5" creationId="{54983D5F-4CB0-D4F1-0C23-B5023F8429E8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6" creationId="{C5C5EE77-E818-868B-37DD-B0A079AAD0AF}"/>
          </ac:picMkLst>
        </pc:picChg>
        <pc:picChg chg="del">
          <ac:chgData name="Hannah Knehr" userId="74f742763e772009" providerId="LiveId" clId="{D9FA08C8-0604-499A-8CF6-192864CD417B}" dt="2023-06-20T13:45:03.295" v="727" actId="478"/>
          <ac:picMkLst>
            <pc:docMk/>
            <pc:sldMk cId="3189985373" sldId="1046"/>
            <ac:picMk id="7" creationId="{96704BD7-C7F8-CD96-D1D6-E7FE0D37BC5C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10" creationId="{2D459948-0082-9C2B-54F2-DB0798870263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13" creationId="{BD956E04-3B6C-615F-2F6D-A1BEC48FCE3D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15" creationId="{C397A639-A570-18A2-FDA2-6F8901A3B529}"/>
          </ac:picMkLst>
        </pc:picChg>
      </pc:sldChg>
      <pc:sldChg chg="addSp delSp modSp del mod">
        <pc:chgData name="Hannah Knehr" userId="74f742763e772009" providerId="LiveId" clId="{D9FA08C8-0604-499A-8CF6-192864CD417B}" dt="2023-06-20T15:39:25.099" v="1461" actId="47"/>
        <pc:sldMkLst>
          <pc:docMk/>
          <pc:sldMk cId="2195044017" sldId="1047"/>
        </pc:sldMkLst>
        <pc:spChg chg="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5" creationId="{2F481A40-D1DD-B643-10F3-F23B11490F3F}"/>
          </ac:spMkLst>
        </pc:spChg>
        <pc:spChg chg="add 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7" creationId="{967C506F-7638-5B73-3817-53EAD2BE0FAE}"/>
          </ac:spMkLst>
        </pc:spChg>
        <pc:spChg chg="add 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9" creationId="{3C32FC4A-E1C9-F169-BA12-5A2F07C9F5BC}"/>
          </ac:spMkLst>
        </pc:spChg>
        <pc:spChg chg="add del mod">
          <ac:chgData name="Hannah Knehr" userId="74f742763e772009" providerId="LiveId" clId="{D9FA08C8-0604-499A-8CF6-192864CD417B}" dt="2023-06-20T15:31:08.997" v="1199" actId="478"/>
          <ac:spMkLst>
            <pc:docMk/>
            <pc:sldMk cId="2195044017" sldId="1047"/>
            <ac:spMk id="10" creationId="{47CFC97E-58E5-F394-B169-433210C8D433}"/>
          </ac:spMkLst>
        </pc:spChg>
        <pc:spChg chg="add del mod">
          <ac:chgData name="Hannah Knehr" userId="74f742763e772009" providerId="LiveId" clId="{D9FA08C8-0604-499A-8CF6-192864CD417B}" dt="2023-06-20T15:32:10.611" v="1325" actId="478"/>
          <ac:spMkLst>
            <pc:docMk/>
            <pc:sldMk cId="2195044017" sldId="1047"/>
            <ac:spMk id="12" creationId="{C75F35DD-3581-2C2F-AC8E-2BCA781AE0AA}"/>
          </ac:spMkLst>
        </pc:spChg>
        <pc:spChg chg="add 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13" creationId="{146A89CE-190F-F834-1504-004B0D4B135C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16" creationId="{E885DE7E-8997-A501-7D1E-33470062B00A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18" creationId="{FA3B59C0-CD9E-C331-9FC3-5EE8B8933A68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19" creationId="{FF605390-A503-9424-8F91-5644695507ED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22" creationId="{E3A43033-02BE-917A-7A97-A6131A2A6FE8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24" creationId="{A2421DD8-FE74-3D1E-72EE-7863483417AF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25" creationId="{CBFD6444-4B5F-E5FE-6454-6366050C3433}"/>
          </ac:spMkLst>
        </pc:spChg>
        <pc:picChg chg="del">
          <ac:chgData name="Hannah Knehr" userId="74f742763e772009" providerId="LiveId" clId="{D9FA08C8-0604-499A-8CF6-192864CD417B}" dt="2023-06-20T13:47:33.753" v="943" actId="478"/>
          <ac:picMkLst>
            <pc:docMk/>
            <pc:sldMk cId="2195044017" sldId="1047"/>
            <ac:picMk id="3" creationId="{93438005-C65C-FFFF-7ADF-AABCFD20C657}"/>
          </ac:picMkLst>
        </pc:picChg>
        <pc:picChg chg="del">
          <ac:chgData name="Hannah Knehr" userId="74f742763e772009" providerId="LiveId" clId="{D9FA08C8-0604-499A-8CF6-192864CD417B}" dt="2023-06-20T15:32:08.172" v="1324" actId="478"/>
          <ac:picMkLst>
            <pc:docMk/>
            <pc:sldMk cId="2195044017" sldId="1047"/>
            <ac:picMk id="4" creationId="{3059C76F-4890-80D2-9B5C-A815A853F7BA}"/>
          </ac:picMkLst>
        </pc:picChg>
        <pc:picChg chg="add mod">
          <ac:chgData name="Hannah Knehr" userId="74f742763e772009" providerId="LiveId" clId="{D9FA08C8-0604-499A-8CF6-192864CD417B}" dt="2023-06-20T15:32:48.708" v="1356" actId="1036"/>
          <ac:picMkLst>
            <pc:docMk/>
            <pc:sldMk cId="2195044017" sldId="1047"/>
            <ac:picMk id="6" creationId="{B63E8267-89F2-305F-F74D-1E74F9D3F153}"/>
          </ac:picMkLst>
        </pc:picChg>
        <pc:picChg chg="add mod">
          <ac:chgData name="Hannah Knehr" userId="74f742763e772009" providerId="LiveId" clId="{D9FA08C8-0604-499A-8CF6-192864CD417B}" dt="2023-06-20T15:32:48.708" v="1356" actId="1036"/>
          <ac:picMkLst>
            <pc:docMk/>
            <pc:sldMk cId="2195044017" sldId="1047"/>
            <ac:picMk id="8" creationId="{0FDD587F-69BA-B649-D437-A9572ED43E5A}"/>
          </ac:picMkLst>
        </pc:picChg>
        <pc:picChg chg="add del mod">
          <ac:chgData name="Hannah Knehr" userId="74f742763e772009" providerId="LiveId" clId="{D9FA08C8-0604-499A-8CF6-192864CD417B}" dt="2023-06-20T15:30:58.558" v="1197" actId="478"/>
          <ac:picMkLst>
            <pc:docMk/>
            <pc:sldMk cId="2195044017" sldId="1047"/>
            <ac:picMk id="11" creationId="{B9887F82-B9C6-6DCA-A9C1-A5DF89284C11}"/>
          </ac:picMkLst>
        </pc:picChg>
        <pc:picChg chg="add mod">
          <ac:chgData name="Hannah Knehr" userId="74f742763e772009" providerId="LiveId" clId="{D9FA08C8-0604-499A-8CF6-192864CD417B}" dt="2023-06-20T15:32:48.708" v="1356" actId="1036"/>
          <ac:picMkLst>
            <pc:docMk/>
            <pc:sldMk cId="2195044017" sldId="1047"/>
            <ac:picMk id="14" creationId="{F78F23C6-CC34-5B8F-0F15-6CFA91946618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15" creationId="{0BA96A6F-339B-FD44-819B-A833F0F0F5F8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17" creationId="{A5514DB7-F772-59C1-CB73-78FFE74A49F6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0" creationId="{B8BBCE30-47D4-E89A-3407-D4612A548073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1" creationId="{2ADA9983-F1D6-51D2-D9C4-2C1814209CE7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3" creationId="{F9A89BA2-F922-3704-F2EA-7B1BF09478A2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6" creationId="{48296379-D275-7887-D6CD-0AFF2D796169}"/>
          </ac:picMkLst>
        </pc:picChg>
      </pc:sldChg>
      <pc:sldChg chg="addSp modSp mod ord">
        <pc:chgData name="Hannah Knehr" userId="74f742763e772009" providerId="LiveId" clId="{D9FA08C8-0604-499A-8CF6-192864CD417B}" dt="2023-06-21T14:52:32.067" v="3880" actId="20577"/>
        <pc:sldMkLst>
          <pc:docMk/>
          <pc:sldMk cId="720060071" sldId="1048"/>
        </pc:sldMkLst>
        <pc:spChg chg="add mod">
          <ac:chgData name="Hannah Knehr" userId="74f742763e772009" providerId="LiveId" clId="{D9FA08C8-0604-499A-8CF6-192864CD417B}" dt="2023-06-21T14:44:03.087" v="3643" actId="20577"/>
          <ac:spMkLst>
            <pc:docMk/>
            <pc:sldMk cId="720060071" sldId="1048"/>
            <ac:spMk id="4" creationId="{AF6205AE-E99B-1932-234C-8477C1D650AA}"/>
          </ac:spMkLst>
        </pc:spChg>
        <pc:spChg chg="add mod">
          <ac:chgData name="Hannah Knehr" userId="74f742763e772009" providerId="LiveId" clId="{D9FA08C8-0604-499A-8CF6-192864CD417B}" dt="2023-06-21T14:52:32.067" v="3880" actId="20577"/>
          <ac:spMkLst>
            <pc:docMk/>
            <pc:sldMk cId="720060071" sldId="1048"/>
            <ac:spMk id="5" creationId="{0AEBB6F2-1AFC-987D-2348-8B9217F7DBEA}"/>
          </ac:spMkLst>
        </pc:spChg>
        <pc:picChg chg="add mod">
          <ac:chgData name="Hannah Knehr" userId="74f742763e772009" providerId="LiveId" clId="{D9FA08C8-0604-499A-8CF6-192864CD417B}" dt="2023-06-20T15:44:26.465" v="1581"/>
          <ac:picMkLst>
            <pc:docMk/>
            <pc:sldMk cId="720060071" sldId="1048"/>
            <ac:picMk id="3" creationId="{73568ADA-2F52-F158-0963-A757C8E84D15}"/>
          </ac:picMkLst>
        </pc:picChg>
      </pc:sldChg>
      <pc:sldChg chg="addSp delSp modSp add del mod">
        <pc:chgData name="Hannah Knehr" userId="74f742763e772009" providerId="LiveId" clId="{D9FA08C8-0604-499A-8CF6-192864CD417B}" dt="2023-06-21T14:32:58.058" v="2952" actId="47"/>
        <pc:sldMkLst>
          <pc:docMk/>
          <pc:sldMk cId="706775152" sldId="1049"/>
        </pc:sldMkLst>
        <pc:spChg chg="mod">
          <ac:chgData name="Hannah Knehr" userId="74f742763e772009" providerId="LiveId" clId="{D9FA08C8-0604-499A-8CF6-192864CD417B}" dt="2023-06-21T14:32:50.347" v="2941" actId="1076"/>
          <ac:spMkLst>
            <pc:docMk/>
            <pc:sldMk cId="706775152" sldId="1049"/>
            <ac:spMk id="3" creationId="{A0BAB6F1-F4D3-8B3D-91FD-5D9396466CFA}"/>
          </ac:spMkLst>
        </pc:spChg>
        <pc:spChg chg="mod">
          <ac:chgData name="Hannah Knehr" userId="74f742763e772009" providerId="LiveId" clId="{D9FA08C8-0604-499A-8CF6-192864CD417B}" dt="2023-06-21T14:32:47.362" v="2940" actId="1076"/>
          <ac:spMkLst>
            <pc:docMk/>
            <pc:sldMk cId="706775152" sldId="1049"/>
            <ac:spMk id="4" creationId="{38ED8442-8F8A-07AA-E0E3-5CA93B5F3D14}"/>
          </ac:spMkLst>
        </pc:spChg>
        <pc:picChg chg="add mod">
          <ac:chgData name="Hannah Knehr" userId="74f742763e772009" providerId="LiveId" clId="{D9FA08C8-0604-499A-8CF6-192864CD417B}" dt="2023-06-20T15:44:22.933" v="1579"/>
          <ac:picMkLst>
            <pc:docMk/>
            <pc:sldMk cId="706775152" sldId="1049"/>
            <ac:picMk id="2" creationId="{6EDE2358-C11F-D7A3-9088-AAA051634E97}"/>
          </ac:picMkLst>
        </pc:picChg>
        <pc:picChg chg="del">
          <ac:chgData name="Hannah Knehr" userId="74f742763e772009" providerId="LiveId" clId="{D9FA08C8-0604-499A-8CF6-192864CD417B}" dt="2023-06-20T17:44:11.088" v="2336" actId="478"/>
          <ac:picMkLst>
            <pc:docMk/>
            <pc:sldMk cId="706775152" sldId="1049"/>
            <ac:picMk id="5" creationId="{D2142788-3A93-6D4C-ACDD-5B0BC48A4104}"/>
          </ac:picMkLst>
        </pc:picChg>
        <pc:picChg chg="del">
          <ac:chgData name="Hannah Knehr" userId="74f742763e772009" providerId="LiveId" clId="{D9FA08C8-0604-499A-8CF6-192864CD417B}" dt="2023-06-20T17:44:11.088" v="2336" actId="478"/>
          <ac:picMkLst>
            <pc:docMk/>
            <pc:sldMk cId="706775152" sldId="1049"/>
            <ac:picMk id="7" creationId="{C76E603B-E205-B817-ACC8-259B4A662B6C}"/>
          </ac:picMkLst>
        </pc:picChg>
        <pc:picChg chg="del">
          <ac:chgData name="Hannah Knehr" userId="74f742763e772009" providerId="LiveId" clId="{D9FA08C8-0604-499A-8CF6-192864CD417B}" dt="2023-06-20T17:44:11.088" v="2336" actId="478"/>
          <ac:picMkLst>
            <pc:docMk/>
            <pc:sldMk cId="706775152" sldId="1049"/>
            <ac:picMk id="8" creationId="{308D5B1D-4CD2-4082-B82E-249AE1943C45}"/>
          </ac:picMkLst>
        </pc:picChg>
      </pc:sldChg>
      <pc:sldChg chg="addSp delSp modSp mod ord modAnim">
        <pc:chgData name="Hannah Knehr" userId="74f742763e772009" providerId="LiveId" clId="{D9FA08C8-0604-499A-8CF6-192864CD417B}" dt="2023-06-21T14:50:16.595" v="3862" actId="20577"/>
        <pc:sldMkLst>
          <pc:docMk/>
          <pc:sldMk cId="1838745828" sldId="1050"/>
        </pc:sldMkLst>
        <pc:spChg chg="add del mod">
          <ac:chgData name="Hannah Knehr" userId="74f742763e772009" providerId="LiveId" clId="{D9FA08C8-0604-499A-8CF6-192864CD417B}" dt="2023-06-20T13:04:08.181" v="124" actId="1076"/>
          <ac:spMkLst>
            <pc:docMk/>
            <pc:sldMk cId="1838745828" sldId="1050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3" creationId="{F8BEBAB5-00ED-90B3-BDB2-DD4BB6647D3C}"/>
          </ac:spMkLst>
        </pc:spChg>
        <pc:spChg chg="add mod">
          <ac:chgData name="Hannah Knehr" userId="74f742763e772009" providerId="LiveId" clId="{D9FA08C8-0604-499A-8CF6-192864CD417B}" dt="2023-06-21T14:40:02.905" v="3413" actId="20577"/>
          <ac:spMkLst>
            <pc:docMk/>
            <pc:sldMk cId="1838745828" sldId="1050"/>
            <ac:spMk id="5" creationId="{7538407A-9B79-8CFF-60E9-F4DFD3D23B4A}"/>
          </ac:spMkLst>
        </pc:spChg>
        <pc:spChg chg="add mod">
          <ac:chgData name="Hannah Knehr" userId="74f742763e772009" providerId="LiveId" clId="{D9FA08C8-0604-499A-8CF6-192864CD417B}" dt="2023-06-21T14:40:51.550" v="3487" actId="1076"/>
          <ac:spMkLst>
            <pc:docMk/>
            <pc:sldMk cId="1838745828" sldId="1050"/>
            <ac:spMk id="7" creationId="{D5457EC4-0E50-A7B3-35CE-DE49DC2BE0ED}"/>
          </ac:spMkLst>
        </pc:spChg>
        <pc:spChg chg="add mod">
          <ac:chgData name="Hannah Knehr" userId="74f742763e772009" providerId="LiveId" clId="{D9FA08C8-0604-499A-8CF6-192864CD417B}" dt="2023-06-21T14:50:16.595" v="3862" actId="20577"/>
          <ac:spMkLst>
            <pc:docMk/>
            <pc:sldMk cId="1838745828" sldId="1050"/>
            <ac:spMk id="9" creationId="{E50E6066-9FA3-529C-BD81-779262F0139F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11" creationId="{2C4CFE0E-DFFF-C684-EAA1-7B2B0ABA4C48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31" creationId="{766F2FB5-9858-4318-CF83-01585F47393A}"/>
          </ac:spMkLst>
        </pc:spChg>
        <pc:spChg chg="add del mod">
          <ac:chgData name="Hannah Knehr" userId="74f742763e772009" providerId="LiveId" clId="{D9FA08C8-0604-499A-8CF6-192864CD417B}" dt="2023-06-20T13:03:43.114" v="115" actId="478"/>
          <ac:spMkLst>
            <pc:docMk/>
            <pc:sldMk cId="1838745828" sldId="1050"/>
            <ac:spMk id="38" creationId="{B39DA26B-F16E-97DA-AE19-465D5FB1D896}"/>
          </ac:spMkLst>
        </pc:spChg>
        <pc:picChg chg="add mod">
          <ac:chgData name="Hannah Knehr" userId="74f742763e772009" providerId="LiveId" clId="{D9FA08C8-0604-499A-8CF6-192864CD417B}" dt="2023-06-20T15:43:41.437" v="1561"/>
          <ac:picMkLst>
            <pc:docMk/>
            <pc:sldMk cId="1838745828" sldId="1050"/>
            <ac:picMk id="3" creationId="{6375289C-2F0E-E3E2-7A86-66B25A2455CF}"/>
          </ac:picMkLst>
        </pc:picChg>
        <pc:picChg chg="add del mod">
          <ac:chgData name="Hannah Knehr" userId="74f742763e772009" providerId="LiveId" clId="{D9FA08C8-0604-499A-8CF6-192864CD417B}" dt="2023-06-20T17:32:11.686" v="2182" actId="1076"/>
          <ac:picMkLst>
            <pc:docMk/>
            <pc:sldMk cId="1838745828" sldId="1050"/>
            <ac:picMk id="4" creationId="{A4C3AE6E-7FA6-9653-D717-C5B2DD6E9F9E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6" creationId="{E11D3E65-E9AE-7669-2EA3-4A83DBDBC01D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8" creationId="{8C0E778B-0B54-3E29-A770-60A018BC70C6}"/>
          </ac:picMkLst>
        </pc:picChg>
        <pc:picChg chg="del">
          <ac:chgData name="Hannah Knehr" userId="74f742763e772009" providerId="LiveId" clId="{D9FA08C8-0604-499A-8CF6-192864CD417B}" dt="2023-06-20T12:22:33.862" v="10" actId="478"/>
          <ac:picMkLst>
            <pc:docMk/>
            <pc:sldMk cId="1838745828" sldId="1050"/>
            <ac:picMk id="10" creationId="{184CBF7D-6DAD-639D-427A-DD5F0F3D06C0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10" creationId="{5D2AAC25-BE2E-F1C9-E8DB-5A116700ED4B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12" creationId="{E4E6CD31-43D8-9BE8-30E9-AB8214B70ECE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14" creationId="{DC28D7B1-1C5F-FC74-ACC4-4993101E65BD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16" creationId="{C6D6688C-35E4-3ECF-49D3-0F5318FEF322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18" creationId="{F9A35AD4-1EA8-043C-9E10-42F742C990F3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20" creationId="{B5CFB77B-567C-B6F1-2E86-185CF24A84A5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2" creationId="{2F683157-F563-53F1-E0FB-9EB1455EA0D3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4" creationId="{3DC75B8F-87F3-8ED9-91C1-9263A219168D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6" creationId="{C90B5625-9BE7-E941-F245-24B252CAF0D7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8" creationId="{D8A2242F-1E2A-F74E-02C2-ACBDC1AF3019}"/>
          </ac:picMkLst>
        </pc:picChg>
        <pc:picChg chg="add mod">
          <ac:chgData name="Hannah Knehr" userId="74f742763e772009" providerId="LiveId" clId="{D9FA08C8-0604-499A-8CF6-192864CD417B}" dt="2023-06-20T17:32:18.688" v="2185" actId="1076"/>
          <ac:picMkLst>
            <pc:docMk/>
            <pc:sldMk cId="1838745828" sldId="1050"/>
            <ac:picMk id="30" creationId="{51390C8B-A2A7-D867-4012-0F1D2993014F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32" creationId="{D9912368-3C5A-BF59-5C96-FC41E8727F3C}"/>
          </ac:picMkLst>
        </pc:picChg>
        <pc:picChg chg="add del mod">
          <ac:chgData name="Hannah Knehr" userId="74f742763e772009" providerId="LiveId" clId="{D9FA08C8-0604-499A-8CF6-192864CD417B}" dt="2023-06-20T17:32:16.305" v="2184" actId="1076"/>
          <ac:picMkLst>
            <pc:docMk/>
            <pc:sldMk cId="1838745828" sldId="1050"/>
            <ac:picMk id="34" creationId="{3D1FA3EF-D8F8-7E71-54AB-66D92E8D432F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35" creationId="{469D932D-ACDE-D33E-2E38-76FBED26C59B}"/>
          </ac:picMkLst>
        </pc:picChg>
        <pc:picChg chg="add del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36" creationId="{5B30E117-ACEC-70FF-15A1-4668D7F2D33A}"/>
          </ac:picMkLst>
        </pc:picChg>
        <pc:picChg chg="add del mod">
          <ac:chgData name="Hannah Knehr" userId="74f742763e772009" providerId="LiveId" clId="{D9FA08C8-0604-499A-8CF6-192864CD417B}" dt="2023-06-20T13:05:52.460" v="156" actId="478"/>
          <ac:picMkLst>
            <pc:docMk/>
            <pc:sldMk cId="1838745828" sldId="1050"/>
            <ac:picMk id="39" creationId="{16F950A5-21A4-3EE5-D419-40B88A830B20}"/>
          </ac:picMkLst>
        </pc:picChg>
        <pc:picChg chg="add del mod">
          <ac:chgData name="Hannah Knehr" userId="74f742763e772009" providerId="LiveId" clId="{D9FA08C8-0604-499A-8CF6-192864CD417B}" dt="2023-06-20T13:05:20.976" v="146" actId="478"/>
          <ac:picMkLst>
            <pc:docMk/>
            <pc:sldMk cId="1838745828" sldId="1050"/>
            <ac:picMk id="40" creationId="{8CC9FDFE-394F-5A39-4269-5CD1EA3EFFE0}"/>
          </ac:picMkLst>
        </pc:picChg>
        <pc:picChg chg="add del mod">
          <ac:chgData name="Hannah Knehr" userId="74f742763e772009" providerId="LiveId" clId="{D9FA08C8-0604-499A-8CF6-192864CD417B}" dt="2023-06-20T13:05:49.990" v="155" actId="478"/>
          <ac:picMkLst>
            <pc:docMk/>
            <pc:sldMk cId="1838745828" sldId="1050"/>
            <ac:picMk id="41" creationId="{0DFD87A1-92F6-A7A0-E085-AE8231F5AB82}"/>
          </ac:picMkLst>
        </pc:picChg>
        <pc:picChg chg="add mod">
          <ac:chgData name="Hannah Knehr" userId="74f742763e772009" providerId="LiveId" clId="{D9FA08C8-0604-499A-8CF6-192864CD417B}" dt="2023-06-21T14:28:05.904" v="2902" actId="1076"/>
          <ac:picMkLst>
            <pc:docMk/>
            <pc:sldMk cId="1838745828" sldId="1050"/>
            <ac:picMk id="43" creationId="{95AE6381-DF63-F86C-FF31-256F7E37D56B}"/>
          </ac:picMkLst>
        </pc:picChg>
        <pc:picChg chg="add mod">
          <ac:chgData name="Hannah Knehr" userId="74f742763e772009" providerId="LiveId" clId="{D9FA08C8-0604-499A-8CF6-192864CD417B}" dt="2023-06-21T14:27:59.050" v="2900" actId="1076"/>
          <ac:picMkLst>
            <pc:docMk/>
            <pc:sldMk cId="1838745828" sldId="1050"/>
            <ac:picMk id="45" creationId="{609310F9-9833-5E08-D68A-02A8B8A3B122}"/>
          </ac:picMkLst>
        </pc:picChg>
        <pc:picChg chg="add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47" creationId="{0AE4FF55-7427-6F29-E496-7022468CF354}"/>
          </ac:picMkLst>
        </pc:picChg>
        <pc:picChg chg="add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49" creationId="{CE239BBA-A173-99AB-BD35-F8D01D192618}"/>
          </ac:picMkLst>
        </pc:picChg>
        <pc:picChg chg="add mod">
          <ac:chgData name="Hannah Knehr" userId="74f742763e772009" providerId="LiveId" clId="{D9FA08C8-0604-499A-8CF6-192864CD417B}" dt="2023-06-21T14:27:46.419" v="2897" actId="1076"/>
          <ac:picMkLst>
            <pc:docMk/>
            <pc:sldMk cId="1838745828" sldId="1050"/>
            <ac:picMk id="51" creationId="{E5813735-694F-4B44-ACFF-BD0098312B86}"/>
          </ac:picMkLst>
        </pc:picChg>
      </pc:sldChg>
      <pc:sldChg chg="addSp modSp modAnim">
        <pc:chgData name="Hannah Knehr" userId="74f742763e772009" providerId="LiveId" clId="{D9FA08C8-0604-499A-8CF6-192864CD417B}" dt="2023-06-21T14:47:10.186" v="3764"/>
        <pc:sldMkLst>
          <pc:docMk/>
          <pc:sldMk cId="1656023572" sldId="1052"/>
        </pc:sldMkLst>
        <pc:spChg chg="add mod">
          <ac:chgData name="Hannah Knehr" userId="74f742763e772009" providerId="LiveId" clId="{D9FA08C8-0604-499A-8CF6-192864CD417B}" dt="2023-06-21T14:47:10.186" v="3764"/>
          <ac:spMkLst>
            <pc:docMk/>
            <pc:sldMk cId="1656023572" sldId="1052"/>
            <ac:spMk id="7" creationId="{89A785EE-FD1A-11CF-FCB2-C08EB2CF5926}"/>
          </ac:spMkLst>
        </pc:spChg>
        <pc:picChg chg="add mod">
          <ac:chgData name="Hannah Knehr" userId="74f742763e772009" providerId="LiveId" clId="{D9FA08C8-0604-499A-8CF6-192864CD417B}" dt="2023-06-20T15:43:50.711" v="1565"/>
          <ac:picMkLst>
            <pc:docMk/>
            <pc:sldMk cId="1656023572" sldId="1052"/>
            <ac:picMk id="6" creationId="{94E9E804-83FB-E6F1-64C9-6B01EC3BE6A3}"/>
          </ac:picMkLst>
        </pc:picChg>
      </pc:sldChg>
      <pc:sldChg chg="addSp modSp modAnim">
        <pc:chgData name="Hannah Knehr" userId="74f742763e772009" providerId="LiveId" clId="{D9FA08C8-0604-499A-8CF6-192864CD417B}" dt="2023-06-21T14:47:11.218" v="3765"/>
        <pc:sldMkLst>
          <pc:docMk/>
          <pc:sldMk cId="2930158594" sldId="1054"/>
        </pc:sldMkLst>
        <pc:spChg chg="add mod">
          <ac:chgData name="Hannah Knehr" userId="74f742763e772009" providerId="LiveId" clId="{D9FA08C8-0604-499A-8CF6-192864CD417B}" dt="2023-06-21T14:47:11.218" v="3765"/>
          <ac:spMkLst>
            <pc:docMk/>
            <pc:sldMk cId="2930158594" sldId="1054"/>
            <ac:spMk id="8" creationId="{17E2D90C-3A04-C30E-C958-434CF653D40D}"/>
          </ac:spMkLst>
        </pc:spChg>
        <pc:picChg chg="add mod">
          <ac:chgData name="Hannah Knehr" userId="74f742763e772009" providerId="LiveId" clId="{D9FA08C8-0604-499A-8CF6-192864CD417B}" dt="2023-06-20T15:43:52.537" v="1566"/>
          <ac:picMkLst>
            <pc:docMk/>
            <pc:sldMk cId="2930158594" sldId="1054"/>
            <ac:picMk id="7" creationId="{5EDA2783-7AFB-DDA3-4F84-8085A74CC349}"/>
          </ac:picMkLst>
        </pc:picChg>
      </pc:sldChg>
      <pc:sldChg chg="addSp modSp mod modAnim">
        <pc:chgData name="Hannah Knehr" userId="74f742763e772009" providerId="LiveId" clId="{D9FA08C8-0604-499A-8CF6-192864CD417B}" dt="2023-06-21T14:47:12.407" v="3766"/>
        <pc:sldMkLst>
          <pc:docMk/>
          <pc:sldMk cId="3363642581" sldId="1055"/>
        </pc:sldMkLst>
        <pc:spChg chg="add mod">
          <ac:chgData name="Hannah Knehr" userId="74f742763e772009" providerId="LiveId" clId="{D9FA08C8-0604-499A-8CF6-192864CD417B}" dt="2023-06-21T14:47:12.407" v="3766"/>
          <ac:spMkLst>
            <pc:docMk/>
            <pc:sldMk cId="3363642581" sldId="1055"/>
            <ac:spMk id="9" creationId="{56D167B2-7A79-C77F-FB14-2B597879C663}"/>
          </ac:spMkLst>
        </pc:spChg>
        <pc:spChg chg="mod">
          <ac:chgData name="Hannah Knehr" userId="74f742763e772009" providerId="LiveId" clId="{D9FA08C8-0604-499A-8CF6-192864CD417B}" dt="2023-06-20T13:41:00.283" v="703" actId="208"/>
          <ac:spMkLst>
            <pc:docMk/>
            <pc:sldMk cId="3363642581" sldId="1055"/>
            <ac:spMk id="11" creationId="{394F9B69-849D-8AFA-8F1B-09C5EF49F850}"/>
          </ac:spMkLst>
        </pc:spChg>
        <pc:picChg chg="add mod">
          <ac:chgData name="Hannah Knehr" userId="74f742763e772009" providerId="LiveId" clId="{D9FA08C8-0604-499A-8CF6-192864CD417B}" dt="2023-06-20T15:43:54.267" v="1567"/>
          <ac:picMkLst>
            <pc:docMk/>
            <pc:sldMk cId="3363642581" sldId="1055"/>
            <ac:picMk id="8" creationId="{D221AE79-0419-4BDB-39E7-777617005624}"/>
          </ac:picMkLst>
        </pc:picChg>
      </pc:sldChg>
      <pc:sldChg chg="addSp delSp modSp mod modAnim">
        <pc:chgData name="Hannah Knehr" userId="74f742763e772009" providerId="LiveId" clId="{D9FA08C8-0604-499A-8CF6-192864CD417B}" dt="2023-06-21T14:47:13.433" v="3767"/>
        <pc:sldMkLst>
          <pc:docMk/>
          <pc:sldMk cId="534180048" sldId="1056"/>
        </pc:sldMkLst>
        <pc:spChg chg="add mod">
          <ac:chgData name="Hannah Knehr" userId="74f742763e772009" providerId="LiveId" clId="{D9FA08C8-0604-499A-8CF6-192864CD417B}" dt="2023-06-21T14:47:13.433" v="3767"/>
          <ac:spMkLst>
            <pc:docMk/>
            <pc:sldMk cId="534180048" sldId="1056"/>
            <ac:spMk id="10" creationId="{A79D89A6-C007-3A12-A36F-B1AB5E06C17B}"/>
          </ac:spMkLst>
        </pc:spChg>
        <pc:spChg chg="mod topLvl">
          <ac:chgData name="Hannah Knehr" userId="74f742763e772009" providerId="LiveId" clId="{D9FA08C8-0604-499A-8CF6-192864CD417B}" dt="2023-06-20T13:39:48.892" v="690" actId="165"/>
          <ac:spMkLst>
            <pc:docMk/>
            <pc:sldMk cId="534180048" sldId="1056"/>
            <ac:spMk id="17" creationId="{B484FA4C-103B-DC81-D091-7AD63B66810B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18" creationId="{5E61A70A-AF8C-A4FF-E2AC-7F93A1F6072B}"/>
          </ac:spMkLst>
        </pc:spChg>
        <pc:spChg chg="mod topLvl">
          <ac:chgData name="Hannah Knehr" userId="74f742763e772009" providerId="LiveId" clId="{D9FA08C8-0604-499A-8CF6-192864CD417B}" dt="2023-06-20T13:39:48.892" v="690" actId="165"/>
          <ac:spMkLst>
            <pc:docMk/>
            <pc:sldMk cId="534180048" sldId="1056"/>
            <ac:spMk id="19" creationId="{4AFE398E-CC21-E4F3-70CB-592E5E17A452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20" creationId="{3547F396-62C4-D65A-6A4F-4E2DDA7F1A65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22" creationId="{6845A966-E700-6499-A154-D80D891EE3A6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23" creationId="{09E7583B-DCEB-D0D3-25FB-089EDF82550B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35" creationId="{352983D6-4A2B-C6E0-DDB4-65D67FD21D9A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36" creationId="{CC0DF348-1F78-3AF0-29FA-C8DF38A81A80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37" creationId="{EC055A06-CB27-623E-18E6-90FB20A316E3}"/>
          </ac:spMkLst>
        </pc:spChg>
        <pc:spChg chg="mod topLvl">
          <ac:chgData name="Hannah Knehr" userId="74f742763e772009" providerId="LiveId" clId="{D9FA08C8-0604-499A-8CF6-192864CD417B}" dt="2023-06-20T13:39:48.892" v="690" actId="165"/>
          <ac:spMkLst>
            <pc:docMk/>
            <pc:sldMk cId="534180048" sldId="1056"/>
            <ac:spMk id="40" creationId="{3E8853E6-58BC-D472-9C38-42B40B59E58B}"/>
          </ac:spMkLst>
        </pc:spChg>
        <pc:grpChg chg="del">
          <ac:chgData name="Hannah Knehr" userId="74f742763e772009" providerId="LiveId" clId="{D9FA08C8-0604-499A-8CF6-192864CD417B}" dt="2023-06-20T13:39:48.892" v="690" actId="165"/>
          <ac:grpSpMkLst>
            <pc:docMk/>
            <pc:sldMk cId="534180048" sldId="1056"/>
            <ac:grpSpMk id="69" creationId="{8FA91F58-9CD3-FA52-15E7-AA9FAA48783E}"/>
          </ac:grpSpMkLst>
        </pc:grpChg>
        <pc:picChg chg="add mod">
          <ac:chgData name="Hannah Knehr" userId="74f742763e772009" providerId="LiveId" clId="{D9FA08C8-0604-499A-8CF6-192864CD417B}" dt="2023-06-20T15:43:55.869" v="1568"/>
          <ac:picMkLst>
            <pc:docMk/>
            <pc:sldMk cId="534180048" sldId="1056"/>
            <ac:picMk id="9" creationId="{DEC967D9-63A8-7368-E390-AF945C60E4F9}"/>
          </ac:picMkLst>
        </pc:pic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25" creationId="{9773C323-0F40-D3B1-18B1-536A52C1FD08}"/>
          </ac:cxnSpMkLst>
        </pc:cxnChg>
        <pc:cxnChg chg="mod topLvl">
          <ac:chgData name="Hannah Knehr" userId="74f742763e772009" providerId="LiveId" clId="{D9FA08C8-0604-499A-8CF6-192864CD417B}" dt="2023-06-20T13:41:06.356" v="704" actId="688"/>
          <ac:cxnSpMkLst>
            <pc:docMk/>
            <pc:sldMk cId="534180048" sldId="1056"/>
            <ac:cxnSpMk id="27" creationId="{403E9792-E586-2B9F-EBE0-6EEA936C15F8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29" creationId="{ADB94D3D-6471-6572-834D-ACAC3EC45E6F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31" creationId="{BD60BBAC-5C9B-95BF-4DEA-7F917C209506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33" creationId="{70256328-AE14-2F7A-B1D0-C1A8964A1CF0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46" creationId="{C3109353-7924-9442-5995-67B77F00A49A}"/>
          </ac:cxnSpMkLst>
        </pc:cxnChg>
        <pc:cxnChg chg="del mod topLvl">
          <ac:chgData name="Hannah Knehr" userId="74f742763e772009" providerId="LiveId" clId="{D9FA08C8-0604-499A-8CF6-192864CD417B}" dt="2023-06-20T13:39:55.698" v="693" actId="478"/>
          <ac:cxnSpMkLst>
            <pc:docMk/>
            <pc:sldMk cId="534180048" sldId="1056"/>
            <ac:cxnSpMk id="57" creationId="{212D997F-4485-2EE4-C011-32AA72ABD476}"/>
          </ac:cxnSpMkLst>
        </pc:cxnChg>
        <pc:cxnChg chg="del mod topLvl">
          <ac:chgData name="Hannah Knehr" userId="74f742763e772009" providerId="LiveId" clId="{D9FA08C8-0604-499A-8CF6-192864CD417B}" dt="2023-06-20T13:39:53.850" v="692" actId="478"/>
          <ac:cxnSpMkLst>
            <pc:docMk/>
            <pc:sldMk cId="534180048" sldId="1056"/>
            <ac:cxnSpMk id="62" creationId="{FB6BF3C8-C91E-404A-1A37-2BAB9C3AE1AC}"/>
          </ac:cxnSpMkLst>
        </pc:cxnChg>
        <pc:cxnChg chg="del mod topLvl">
          <ac:chgData name="Hannah Knehr" userId="74f742763e772009" providerId="LiveId" clId="{D9FA08C8-0604-499A-8CF6-192864CD417B}" dt="2023-06-20T13:39:51.871" v="691" actId="478"/>
          <ac:cxnSpMkLst>
            <pc:docMk/>
            <pc:sldMk cId="534180048" sldId="1056"/>
            <ac:cxnSpMk id="65" creationId="{9338A61B-200B-A7D9-1E97-41FEC3DABCC4}"/>
          </ac:cxnSpMkLst>
        </pc:cxnChg>
      </pc:sldChg>
      <pc:sldChg chg="addSp modSp modAnim">
        <pc:chgData name="Hannah Knehr" userId="74f742763e772009" providerId="LiveId" clId="{D9FA08C8-0604-499A-8CF6-192864CD417B}" dt="2023-06-21T14:47:28.929" v="3774"/>
        <pc:sldMkLst>
          <pc:docMk/>
          <pc:sldMk cId="568288998" sldId="1057"/>
        </pc:sldMkLst>
        <pc:spChg chg="add mod">
          <ac:chgData name="Hannah Knehr" userId="74f742763e772009" providerId="LiveId" clId="{D9FA08C8-0604-499A-8CF6-192864CD417B}" dt="2023-06-21T14:47:28.929" v="3774"/>
          <ac:spMkLst>
            <pc:docMk/>
            <pc:sldMk cId="568288998" sldId="1057"/>
            <ac:spMk id="4" creationId="{90CA2C20-F54F-FF58-B220-D0CB744A9626}"/>
          </ac:spMkLst>
        </pc:spChg>
        <pc:picChg chg="add mod">
          <ac:chgData name="Hannah Knehr" userId="74f742763e772009" providerId="LiveId" clId="{D9FA08C8-0604-499A-8CF6-192864CD417B}" dt="2023-06-20T15:44:11.735" v="1575"/>
          <ac:picMkLst>
            <pc:docMk/>
            <pc:sldMk cId="568288998" sldId="1057"/>
            <ac:picMk id="3" creationId="{DAF91AB9-8008-3ED6-2700-B53040580DE8}"/>
          </ac:picMkLst>
        </pc:picChg>
      </pc:sldChg>
      <pc:sldChg chg="addSp modSp mod ord modAnim">
        <pc:chgData name="Hannah Knehr" userId="74f742763e772009" providerId="LiveId" clId="{D9FA08C8-0604-499A-8CF6-192864CD417B}" dt="2023-06-21T14:47:20.077" v="3769"/>
        <pc:sldMkLst>
          <pc:docMk/>
          <pc:sldMk cId="3807819017" sldId="1058"/>
        </pc:sldMkLst>
        <pc:spChg chg="add mod">
          <ac:chgData name="Hannah Knehr" userId="74f742763e772009" providerId="LiveId" clId="{D9FA08C8-0604-499A-8CF6-192864CD417B}" dt="2023-06-21T14:43:06.342" v="3569" actId="20577"/>
          <ac:spMkLst>
            <pc:docMk/>
            <pc:sldMk cId="3807819017" sldId="1058"/>
            <ac:spMk id="18" creationId="{495A0159-42D5-37E0-4991-D709B88E67DE}"/>
          </ac:spMkLst>
        </pc:spChg>
        <pc:spChg chg="add mod">
          <ac:chgData name="Hannah Knehr" userId="74f742763e772009" providerId="LiveId" clId="{D9FA08C8-0604-499A-8CF6-192864CD417B}" dt="2023-06-21T14:47:20.077" v="3769"/>
          <ac:spMkLst>
            <pc:docMk/>
            <pc:sldMk cId="3807819017" sldId="1058"/>
            <ac:spMk id="20" creationId="{6C292A0A-8906-CEEB-1884-E3B97B56A46D}"/>
          </ac:spMkLst>
        </pc:spChg>
        <pc:picChg chg="add mod">
          <ac:chgData name="Hannah Knehr" userId="74f742763e772009" providerId="LiveId" clId="{D9FA08C8-0604-499A-8CF6-192864CD417B}" dt="2023-06-20T15:44:13.523" v="1576"/>
          <ac:picMkLst>
            <pc:docMk/>
            <pc:sldMk cId="3807819017" sldId="1058"/>
            <ac:picMk id="7" creationId="{10AE34AC-5136-CD30-F5EC-C4BFCF230928}"/>
          </ac:picMkLst>
        </pc:picChg>
        <pc:picChg chg="ord">
          <ac:chgData name="Hannah Knehr" userId="74f742763e772009" providerId="LiveId" clId="{D9FA08C8-0604-499A-8CF6-192864CD417B}" dt="2023-06-19T14:26:55.936" v="1" actId="167"/>
          <ac:picMkLst>
            <pc:docMk/>
            <pc:sldMk cId="3807819017" sldId="1058"/>
            <ac:picMk id="19" creationId="{5973410B-90B7-8F00-18C4-12059DBC524B}"/>
          </ac:picMkLst>
        </pc:picChg>
      </pc:sldChg>
      <pc:sldChg chg="addSp delSp modSp mod ord">
        <pc:chgData name="Hannah Knehr" userId="74f742763e772009" providerId="LiveId" clId="{D9FA08C8-0604-499A-8CF6-192864CD417B}" dt="2023-06-21T14:48:33.864" v="3798"/>
        <pc:sldMkLst>
          <pc:docMk/>
          <pc:sldMk cId="607711860" sldId="1059"/>
        </pc:sldMkLst>
        <pc:spChg chg="mod">
          <ac:chgData name="Hannah Knehr" userId="74f742763e772009" providerId="LiveId" clId="{D9FA08C8-0604-499A-8CF6-192864CD417B}" dt="2023-06-20T16:11:35.113" v="2075" actId="20577"/>
          <ac:spMkLst>
            <pc:docMk/>
            <pc:sldMk cId="607711860" sldId="1059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43:32.622" v="3575" actId="1076"/>
          <ac:spMkLst>
            <pc:docMk/>
            <pc:sldMk cId="607711860" sldId="1059"/>
            <ac:spMk id="3" creationId="{40D12B81-3A35-9ACF-A613-37F0979E08EB}"/>
          </ac:spMkLst>
        </pc:spChg>
        <pc:spChg chg="add del mod">
          <ac:chgData name="Hannah Knehr" userId="74f742763e772009" providerId="LiveId" clId="{D9FA08C8-0604-499A-8CF6-192864CD417B}" dt="2023-06-20T16:11:28.715" v="2059" actId="478"/>
          <ac:spMkLst>
            <pc:docMk/>
            <pc:sldMk cId="607711860" sldId="1059"/>
            <ac:spMk id="3" creationId="{A15C5C71-EE8C-5FA3-08CA-1F5D51C10C6F}"/>
          </ac:spMkLst>
        </pc:spChg>
        <pc:spChg chg="add mod">
          <ac:chgData name="Hannah Knehr" userId="74f742763e772009" providerId="LiveId" clId="{D9FA08C8-0604-499A-8CF6-192864CD417B}" dt="2023-06-21T14:48:33.864" v="3798"/>
          <ac:spMkLst>
            <pc:docMk/>
            <pc:sldMk cId="607711860" sldId="1059"/>
            <ac:spMk id="5" creationId="{88A9AEEF-981A-62C7-1B05-8F3437AB5ABF}"/>
          </ac:spMkLst>
        </pc:spChg>
        <pc:spChg chg="del">
          <ac:chgData name="Hannah Knehr" userId="74f742763e772009" providerId="LiveId" clId="{D9FA08C8-0604-499A-8CF6-192864CD417B}" dt="2023-06-20T16:11:28.715" v="2059" actId="478"/>
          <ac:spMkLst>
            <pc:docMk/>
            <pc:sldMk cId="607711860" sldId="1059"/>
            <ac:spMk id="21" creationId="{EF8025A5-078E-5954-EC9A-81A7EEEA4A7E}"/>
          </ac:spMkLst>
        </pc:spChg>
        <pc:spChg chg="del">
          <ac:chgData name="Hannah Knehr" userId="74f742763e772009" providerId="LiveId" clId="{D9FA08C8-0604-499A-8CF6-192864CD417B}" dt="2023-06-20T16:11:28.715" v="2059" actId="478"/>
          <ac:spMkLst>
            <pc:docMk/>
            <pc:sldMk cId="607711860" sldId="1059"/>
            <ac:spMk id="24" creationId="{D690FADD-0626-35DA-25D1-9C876C7C8EB2}"/>
          </ac:spMkLst>
        </pc:spChg>
        <pc:picChg chg="add mod">
          <ac:chgData name="Hannah Knehr" userId="74f742763e772009" providerId="LiveId" clId="{D9FA08C8-0604-499A-8CF6-192864CD417B}" dt="2023-06-20T15:44:15.390" v="1577"/>
          <ac:picMkLst>
            <pc:docMk/>
            <pc:sldMk cId="607711860" sldId="1059"/>
            <ac:picMk id="4" creationId="{3A591790-1128-1163-9AE6-6221729D8AB8}"/>
          </ac:picMkLst>
        </pc:picChg>
        <pc:picChg chg="del">
          <ac:chgData name="Hannah Knehr" userId="74f742763e772009" providerId="LiveId" clId="{D9FA08C8-0604-499A-8CF6-192864CD417B}" dt="2023-06-20T16:11:28.715" v="2059" actId="478"/>
          <ac:picMkLst>
            <pc:docMk/>
            <pc:sldMk cId="607711860" sldId="1059"/>
            <ac:picMk id="7" creationId="{36CB30B3-47CD-781C-2138-06E3EF272D4F}"/>
          </ac:picMkLst>
        </pc:picChg>
        <pc:picChg chg="del">
          <ac:chgData name="Hannah Knehr" userId="74f742763e772009" providerId="LiveId" clId="{D9FA08C8-0604-499A-8CF6-192864CD417B}" dt="2023-06-20T16:11:28.715" v="2059" actId="478"/>
          <ac:picMkLst>
            <pc:docMk/>
            <pc:sldMk cId="607711860" sldId="1059"/>
            <ac:picMk id="18" creationId="{9F371C8A-0897-6BBA-BAFB-19D153074654}"/>
          </ac:picMkLst>
        </pc:picChg>
        <pc:picChg chg="del">
          <ac:chgData name="Hannah Knehr" userId="74f742763e772009" providerId="LiveId" clId="{D9FA08C8-0604-499A-8CF6-192864CD417B}" dt="2023-06-20T16:11:28.715" v="2059" actId="478"/>
          <ac:picMkLst>
            <pc:docMk/>
            <pc:sldMk cId="607711860" sldId="1059"/>
            <ac:picMk id="22" creationId="{24E02E47-B369-E85E-2448-CCCCE9454A86}"/>
          </ac:picMkLst>
        </pc:picChg>
      </pc:sldChg>
      <pc:sldChg chg="add mod modShow">
        <pc:chgData name="Hannah Knehr" userId="74f742763e772009" providerId="LiveId" clId="{D9FA08C8-0604-499A-8CF6-192864CD417B}" dt="2023-06-20T17:14:00.842" v="2095" actId="729"/>
        <pc:sldMkLst>
          <pc:docMk/>
          <pc:sldMk cId="201666267" sldId="1060"/>
        </pc:sldMkLst>
      </pc:sldChg>
      <pc:sldChg chg="add mod modShow">
        <pc:chgData name="Hannah Knehr" userId="74f742763e772009" providerId="LiveId" clId="{D9FA08C8-0604-499A-8CF6-192864CD417B}" dt="2023-06-20T17:14:00.842" v="2095" actId="729"/>
        <pc:sldMkLst>
          <pc:docMk/>
          <pc:sldMk cId="2467121214" sldId="1061"/>
        </pc:sldMkLst>
      </pc:sldChg>
      <pc:sldChg chg="addSp modSp add ord modAnim">
        <pc:chgData name="Hannah Knehr" userId="74f742763e772009" providerId="LiveId" clId="{D9FA08C8-0604-499A-8CF6-192864CD417B}" dt="2023-06-21T14:47:07.917" v="3762"/>
        <pc:sldMkLst>
          <pc:docMk/>
          <pc:sldMk cId="3902988754" sldId="1062"/>
        </pc:sldMkLst>
        <pc:spChg chg="add mod">
          <ac:chgData name="Hannah Knehr" userId="74f742763e772009" providerId="LiveId" clId="{D9FA08C8-0604-499A-8CF6-192864CD417B}" dt="2023-06-21T14:47:07.917" v="3762"/>
          <ac:spMkLst>
            <pc:docMk/>
            <pc:sldMk cId="3902988754" sldId="1062"/>
            <ac:spMk id="5" creationId="{2A63595D-872F-BC50-0828-DB54D6FAC4AE}"/>
          </ac:spMkLst>
        </pc:spChg>
        <pc:picChg chg="add mod">
          <ac:chgData name="Hannah Knehr" userId="74f742763e772009" providerId="LiveId" clId="{D9FA08C8-0604-499A-8CF6-192864CD417B}" dt="2023-06-20T15:43:46.049" v="1563"/>
          <ac:picMkLst>
            <pc:docMk/>
            <pc:sldMk cId="3902988754" sldId="1062"/>
            <ac:picMk id="4" creationId="{355B195B-C2D7-351C-EA50-0EB6716836AC}"/>
          </ac:picMkLst>
        </pc:picChg>
      </pc:sldChg>
      <pc:sldChg chg="add del">
        <pc:chgData name="Hannah Knehr" userId="74f742763e772009" providerId="LiveId" clId="{D9FA08C8-0604-499A-8CF6-192864CD417B}" dt="2023-06-20T12:22:25.805" v="8" actId="47"/>
        <pc:sldMkLst>
          <pc:docMk/>
          <pc:sldMk cId="3947618642" sldId="1062"/>
        </pc:sldMkLst>
      </pc:sldChg>
      <pc:sldChg chg="add del">
        <pc:chgData name="Hannah Knehr" userId="74f742763e772009" providerId="LiveId" clId="{D9FA08C8-0604-499A-8CF6-192864CD417B}" dt="2023-06-20T13:45:56.053" v="882" actId="47"/>
        <pc:sldMkLst>
          <pc:docMk/>
          <pc:sldMk cId="2750813410" sldId="1063"/>
        </pc:sldMkLst>
      </pc:sldChg>
      <pc:sldChg chg="add del">
        <pc:chgData name="Hannah Knehr" userId="74f742763e772009" providerId="LiveId" clId="{D9FA08C8-0604-499A-8CF6-192864CD417B}" dt="2023-06-20T15:41:59.132" v="1542" actId="47"/>
        <pc:sldMkLst>
          <pc:docMk/>
          <pc:sldMk cId="3273575511" sldId="1064"/>
        </pc:sldMkLst>
      </pc:sldChg>
      <pc:sldChg chg="addSp delSp modSp add del mod ord">
        <pc:chgData name="Hannah Knehr" userId="74f742763e772009" providerId="LiveId" clId="{D9FA08C8-0604-499A-8CF6-192864CD417B}" dt="2023-06-20T16:05:37.076" v="1984" actId="47"/>
        <pc:sldMkLst>
          <pc:docMk/>
          <pc:sldMk cId="2039766985" sldId="1065"/>
        </pc:sldMkLst>
        <pc:spChg chg="mod">
          <ac:chgData name="Hannah Knehr" userId="74f742763e772009" providerId="LiveId" clId="{D9FA08C8-0604-499A-8CF6-192864CD417B}" dt="2023-06-20T16:05:30.508" v="1981" actId="20577"/>
          <ac:spMkLst>
            <pc:docMk/>
            <pc:sldMk cId="2039766985" sldId="1065"/>
            <ac:spMk id="5" creationId="{A5D0A88D-F675-4818-AD95-F64BCB14854E}"/>
          </ac:spMkLst>
        </pc:spChg>
        <pc:picChg chg="add del mod">
          <ac:chgData name="Hannah Knehr" userId="74f742763e772009" providerId="LiveId" clId="{D9FA08C8-0604-499A-8CF6-192864CD417B}" dt="2023-06-20T15:43:04.360" v="1550" actId="478"/>
          <ac:picMkLst>
            <pc:docMk/>
            <pc:sldMk cId="2039766985" sldId="1065"/>
            <ac:picMk id="3" creationId="{4F0F6A80-4799-4113-0E96-ABCB90B85DC9}"/>
          </ac:picMkLst>
        </pc:picChg>
        <pc:picChg chg="add mod">
          <ac:chgData name="Hannah Knehr" userId="74f742763e772009" providerId="LiveId" clId="{D9FA08C8-0604-499A-8CF6-192864CD417B}" dt="2023-06-20T15:43:18.270" v="1552" actId="1076"/>
          <ac:picMkLst>
            <pc:docMk/>
            <pc:sldMk cId="2039766985" sldId="1065"/>
            <ac:picMk id="8" creationId="{F610192D-A7E8-63E4-A5F3-8C4ED12A98D1}"/>
          </ac:picMkLst>
        </pc:picChg>
      </pc:sldChg>
      <pc:sldChg chg="addSp modSp add mod">
        <pc:chgData name="Hannah Knehr" userId="74f742763e772009" providerId="LiveId" clId="{D9FA08C8-0604-499A-8CF6-192864CD417B}" dt="2023-06-21T14:52:45.795" v="3886" actId="20577"/>
        <pc:sldMkLst>
          <pc:docMk/>
          <pc:sldMk cId="1954731420" sldId="1066"/>
        </pc:sldMkLst>
        <pc:spChg chg="add mod">
          <ac:chgData name="Hannah Knehr" userId="74f742763e772009" providerId="LiveId" clId="{D9FA08C8-0604-499A-8CF6-192864CD417B}" dt="2023-06-21T14:44:15.240" v="3646"/>
          <ac:spMkLst>
            <pc:docMk/>
            <pc:sldMk cId="1954731420" sldId="1066"/>
            <ac:spMk id="9" creationId="{C3D82EB2-5891-A907-102F-EAD94CEBD763}"/>
          </ac:spMkLst>
        </pc:spChg>
        <pc:spChg chg="add mod">
          <ac:chgData name="Hannah Knehr" userId="74f742763e772009" providerId="LiveId" clId="{D9FA08C8-0604-499A-8CF6-192864CD417B}" dt="2023-06-21T14:52:45.795" v="3886" actId="20577"/>
          <ac:spMkLst>
            <pc:docMk/>
            <pc:sldMk cId="1954731420" sldId="1066"/>
            <ac:spMk id="10" creationId="{7005A904-91F0-B20F-A1E8-3DE46D6DB770}"/>
          </ac:spMkLst>
        </pc:spChg>
      </pc:sldChg>
      <pc:sldChg chg="addSp delSp modSp add mod ord modAnim">
        <pc:chgData name="Hannah Knehr" userId="74f742763e772009" providerId="LiveId" clId="{D9FA08C8-0604-499A-8CF6-192864CD417B}" dt="2023-06-21T14:50:21.014" v="3868" actId="20577"/>
        <pc:sldMkLst>
          <pc:docMk/>
          <pc:sldMk cId="304399580" sldId="1067"/>
        </pc:sldMkLst>
        <pc:spChg chg="mod">
          <ac:chgData name="Hannah Knehr" userId="74f742763e772009" providerId="LiveId" clId="{D9FA08C8-0604-499A-8CF6-192864CD417B}" dt="2023-06-20T13:15:34.883" v="218" actId="1076"/>
          <ac:spMkLst>
            <pc:docMk/>
            <pc:sldMk cId="304399580" sldId="1067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50:21.014" v="3868" actId="20577"/>
          <ac:spMkLst>
            <pc:docMk/>
            <pc:sldMk cId="304399580" sldId="1067"/>
            <ac:spMk id="4" creationId="{ED5201B6-9674-2A28-8FC9-FEE3DDFB154D}"/>
          </ac:spMkLst>
        </pc:spChg>
        <pc:picChg chg="add mod">
          <ac:chgData name="Hannah Knehr" userId="74f742763e772009" providerId="LiveId" clId="{D9FA08C8-0604-499A-8CF6-192864CD417B}" dt="2023-06-20T15:43:44.009" v="1562"/>
          <ac:picMkLst>
            <pc:docMk/>
            <pc:sldMk cId="304399580" sldId="1067"/>
            <ac:picMk id="3" creationId="{AB6408EB-6A23-1EDB-A8AF-5C02D8B9173C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4" creationId="{A4C3AE6E-7FA6-9653-D717-C5B2DD6E9F9E}"/>
          </ac:picMkLst>
        </pc:picChg>
        <pc:picChg chg="add del mod">
          <ac:chgData name="Hannah Knehr" userId="74f742763e772009" providerId="LiveId" clId="{D9FA08C8-0604-499A-8CF6-192864CD417B}" dt="2023-06-20T13:15:32.928" v="216" actId="478"/>
          <ac:picMkLst>
            <pc:docMk/>
            <pc:sldMk cId="304399580" sldId="1067"/>
            <ac:picMk id="5" creationId="{3584A21F-8AFD-365E-F787-EC4928BF66C1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6" creationId="{E11D3E65-E9AE-7669-2EA3-4A83DBDBC01D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8" creationId="{8C0E778B-0B54-3E29-A770-60A018BC70C6}"/>
          </ac:picMkLst>
        </pc:picChg>
        <pc:picChg chg="add del mod">
          <ac:chgData name="Hannah Knehr" userId="74f742763e772009" providerId="LiveId" clId="{D9FA08C8-0604-499A-8CF6-192864CD417B}" dt="2023-06-20T13:15:25.926" v="212" actId="478"/>
          <ac:picMkLst>
            <pc:docMk/>
            <pc:sldMk cId="304399580" sldId="1067"/>
            <ac:picMk id="9" creationId="{C6EE02F5-7F47-D487-59B1-16E47E75BF62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0" creationId="{5D2AAC25-BE2E-F1C9-E8DB-5A116700ED4B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2" creationId="{E4E6CD31-43D8-9BE8-30E9-AB8214B70ECE}"/>
          </ac:picMkLst>
        </pc:picChg>
        <pc:picChg chg="add del mod">
          <ac:chgData name="Hannah Knehr" userId="74f742763e772009" providerId="LiveId" clId="{D9FA08C8-0604-499A-8CF6-192864CD417B}" dt="2023-06-20T13:15:29.429" v="214" actId="478"/>
          <ac:picMkLst>
            <pc:docMk/>
            <pc:sldMk cId="304399580" sldId="1067"/>
            <ac:picMk id="13" creationId="{51DAFC07-3115-FDBA-68ED-8B2378577C3E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4" creationId="{DC28D7B1-1C5F-FC74-ACC4-4993101E65BD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16" creationId="{C6D6688C-35E4-3ECF-49D3-0F5318FEF322}"/>
          </ac:picMkLst>
        </pc:picChg>
        <pc:picChg chg="add del mod">
          <ac:chgData name="Hannah Knehr" userId="74f742763e772009" providerId="LiveId" clId="{D9FA08C8-0604-499A-8CF6-192864CD417B}" dt="2023-06-20T13:15:37.067" v="219" actId="478"/>
          <ac:picMkLst>
            <pc:docMk/>
            <pc:sldMk cId="304399580" sldId="1067"/>
            <ac:picMk id="17" creationId="{5EABB976-017E-FB85-18EA-EDE41BC75E13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8" creationId="{F9A35AD4-1EA8-043C-9E10-42F742C990F3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20" creationId="{B5CFB77B-567C-B6F1-2E86-185CF24A84A5}"/>
          </ac:picMkLst>
        </pc:picChg>
        <pc:picChg chg="add del mod">
          <ac:chgData name="Hannah Knehr" userId="74f742763e772009" providerId="LiveId" clId="{D9FA08C8-0604-499A-8CF6-192864CD417B}" dt="2023-06-20T13:10:08.961" v="199" actId="478"/>
          <ac:picMkLst>
            <pc:docMk/>
            <pc:sldMk cId="304399580" sldId="1067"/>
            <ac:picMk id="21" creationId="{AC69528E-2EA1-F53B-4919-087E5E61F8E4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2" creationId="{2F683157-F563-53F1-E0FB-9EB1455EA0D3}"/>
          </ac:picMkLst>
        </pc:picChg>
        <pc:picChg chg="add del mod">
          <ac:chgData name="Hannah Knehr" userId="74f742763e772009" providerId="LiveId" clId="{D9FA08C8-0604-499A-8CF6-192864CD417B}" dt="2023-06-20T13:15:23.990" v="211" actId="478"/>
          <ac:picMkLst>
            <pc:docMk/>
            <pc:sldMk cId="304399580" sldId="1067"/>
            <ac:picMk id="23" creationId="{953BE670-478C-24AF-057D-D1C6FDDD9689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4" creationId="{3DC75B8F-87F3-8ED9-91C1-9263A219168D}"/>
          </ac:picMkLst>
        </pc:picChg>
        <pc:picChg chg="add del mod">
          <ac:chgData name="Hannah Knehr" userId="74f742763e772009" providerId="LiveId" clId="{D9FA08C8-0604-499A-8CF6-192864CD417B}" dt="2023-06-20T13:15:29.429" v="214" actId="478"/>
          <ac:picMkLst>
            <pc:docMk/>
            <pc:sldMk cId="304399580" sldId="1067"/>
            <ac:picMk id="25" creationId="{2FFAC560-3183-D6C3-B1DE-1EE33B4B91C6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6" creationId="{C90B5625-9BE7-E941-F245-24B252CAF0D7}"/>
          </ac:picMkLst>
        </pc:picChg>
        <pc:picChg chg="add del mod">
          <ac:chgData name="Hannah Knehr" userId="74f742763e772009" providerId="LiveId" clId="{D9FA08C8-0604-499A-8CF6-192864CD417B}" dt="2023-06-20T13:15:37.067" v="219" actId="478"/>
          <ac:picMkLst>
            <pc:docMk/>
            <pc:sldMk cId="304399580" sldId="1067"/>
            <ac:picMk id="27" creationId="{A8C65691-A507-6CBA-F741-A10FCE1317C1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8" creationId="{D8A2242F-1E2A-F74E-02C2-ACBDC1AF3019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30" creationId="{51390C8B-A2A7-D867-4012-0F1D2993014F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31" creationId="{2EA6123F-A0F2-B22E-3B08-8C02DCC4831E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32" creationId="{D9912368-3C5A-BF59-5C96-FC41E8727F3C}"/>
          </ac:picMkLst>
        </pc:picChg>
        <pc:picChg chg="del mod">
          <ac:chgData name="Hannah Knehr" userId="74f742763e772009" providerId="LiveId" clId="{D9FA08C8-0604-499A-8CF6-192864CD417B}" dt="2023-06-20T13:09:28.008" v="184" actId="478"/>
          <ac:picMkLst>
            <pc:docMk/>
            <pc:sldMk cId="304399580" sldId="1067"/>
            <ac:picMk id="34" creationId="{3D1FA3EF-D8F8-7E71-54AB-66D92E8D432F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35" creationId="{469D932D-ACDE-D33E-2E38-76FBED26C59B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36" creationId="{5B30E117-ACEC-70FF-15A1-4668D7F2D33A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37" creationId="{82732282-A7FC-4714-07DA-9A20DE400F81}"/>
          </ac:picMkLst>
        </pc:picChg>
        <pc:picChg chg="del mod">
          <ac:chgData name="Hannah Knehr" userId="74f742763e772009" providerId="LiveId" clId="{D9FA08C8-0604-499A-8CF6-192864CD417B}" dt="2023-06-20T13:09:21.401" v="180" actId="478"/>
          <ac:picMkLst>
            <pc:docMk/>
            <pc:sldMk cId="304399580" sldId="1067"/>
            <ac:picMk id="39" creationId="{16F950A5-21A4-3EE5-D419-40B88A830B20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40" creationId="{3FB27205-F689-BE8F-E604-6C42B79AAE60}"/>
          </ac:picMkLst>
        </pc:picChg>
        <pc:picChg chg="del mod">
          <ac:chgData name="Hannah Knehr" userId="74f742763e772009" providerId="LiveId" clId="{D9FA08C8-0604-499A-8CF6-192864CD417B}" dt="2023-06-20T13:09:22.699" v="181" actId="478"/>
          <ac:picMkLst>
            <pc:docMk/>
            <pc:sldMk cId="304399580" sldId="1067"/>
            <ac:picMk id="41" creationId="{0DFD87A1-92F6-A7A0-E085-AE8231F5AB82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43" creationId="{B10BF137-354B-1FA7-F5E0-A681ED3FA0BB}"/>
          </ac:picMkLst>
        </pc:picChg>
      </pc:sldChg>
      <pc:sldChg chg="addSp delSp modSp add mod ord modAnim">
        <pc:chgData name="Hannah Knehr" userId="74f742763e772009" providerId="LiveId" clId="{D9FA08C8-0604-499A-8CF6-192864CD417B}" dt="2023-06-21T14:47:15.265" v="3768"/>
        <pc:sldMkLst>
          <pc:docMk/>
          <pc:sldMk cId="936680771" sldId="1068"/>
        </pc:sldMkLst>
        <pc:spChg chg="mod">
          <ac:chgData name="Hannah Knehr" userId="74f742763e772009" providerId="LiveId" clId="{D9FA08C8-0604-499A-8CF6-192864CD417B}" dt="2023-06-20T13:26:37.471" v="403" actId="20577"/>
          <ac:spMkLst>
            <pc:docMk/>
            <pc:sldMk cId="936680771" sldId="1068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0T15:27:35.219" v="1103" actId="1035"/>
          <ac:spMkLst>
            <pc:docMk/>
            <pc:sldMk cId="936680771" sldId="1068"/>
            <ac:spMk id="5" creationId="{D2FCD67D-279B-E25F-CFAF-A97BEBED2DF2}"/>
          </ac:spMkLst>
        </pc:spChg>
        <pc:spChg chg="add mod">
          <ac:chgData name="Hannah Knehr" userId="74f742763e772009" providerId="LiveId" clId="{D9FA08C8-0604-499A-8CF6-192864CD417B}" dt="2023-06-20T15:27:35.219" v="1103" actId="1035"/>
          <ac:spMkLst>
            <pc:docMk/>
            <pc:sldMk cId="936680771" sldId="1068"/>
            <ac:spMk id="6" creationId="{94AF6340-A65D-489C-6E26-22382CE20307}"/>
          </ac:spMkLst>
        </pc:spChg>
        <pc:spChg chg="add mod">
          <ac:chgData name="Hannah Knehr" userId="74f742763e772009" providerId="LiveId" clId="{D9FA08C8-0604-499A-8CF6-192864CD417B}" dt="2023-06-21T14:40:35.463" v="3483" actId="1076"/>
          <ac:spMkLst>
            <pc:docMk/>
            <pc:sldMk cId="936680771" sldId="1068"/>
            <ac:spMk id="10" creationId="{4E4BD220-C636-AB77-D047-9BB11EE5AE7C}"/>
          </ac:spMkLst>
        </pc:spChg>
        <pc:spChg chg="del">
          <ac:chgData name="Hannah Knehr" userId="74f742763e772009" providerId="LiveId" clId="{D9FA08C8-0604-499A-8CF6-192864CD417B}" dt="2023-06-20T13:26:42.963" v="404" actId="478"/>
          <ac:spMkLst>
            <pc:docMk/>
            <pc:sldMk cId="936680771" sldId="1068"/>
            <ac:spMk id="10" creationId="{E1A0ECCB-0EA3-BC08-B164-5E9130447BD4}"/>
          </ac:spMkLst>
        </pc:spChg>
        <pc:spChg chg="add mod">
          <ac:chgData name="Hannah Knehr" userId="74f742763e772009" providerId="LiveId" clId="{D9FA08C8-0604-499A-8CF6-192864CD417B}" dt="2023-06-21T14:42:29.406" v="3538" actId="1076"/>
          <ac:spMkLst>
            <pc:docMk/>
            <pc:sldMk cId="936680771" sldId="1068"/>
            <ac:spMk id="11" creationId="{3B356D47-44DF-4112-0A40-E6670E67F55E}"/>
          </ac:spMkLst>
        </pc:spChg>
        <pc:spChg chg="del">
          <ac:chgData name="Hannah Knehr" userId="74f742763e772009" providerId="LiveId" clId="{D9FA08C8-0604-499A-8CF6-192864CD417B}" dt="2023-06-20T13:26:48.648" v="407" actId="478"/>
          <ac:spMkLst>
            <pc:docMk/>
            <pc:sldMk cId="936680771" sldId="1068"/>
            <ac:spMk id="12" creationId="{9285EA4D-A4F4-077A-6161-D251E1B5A4AD}"/>
          </ac:spMkLst>
        </pc:spChg>
        <pc:spChg chg="del mod">
          <ac:chgData name="Hannah Knehr" userId="74f742763e772009" providerId="LiveId" clId="{D9FA08C8-0604-499A-8CF6-192864CD417B}" dt="2023-06-20T13:26:46.493" v="406" actId="478"/>
          <ac:spMkLst>
            <pc:docMk/>
            <pc:sldMk cId="936680771" sldId="1068"/>
            <ac:spMk id="14" creationId="{84225F7C-2E25-F2EA-033A-3B343BB1B663}"/>
          </ac:spMkLst>
        </pc:spChg>
        <pc:spChg chg="del">
          <ac:chgData name="Hannah Knehr" userId="74f742763e772009" providerId="LiveId" clId="{D9FA08C8-0604-499A-8CF6-192864CD417B}" dt="2023-06-20T13:23:10.584" v="334" actId="478"/>
          <ac:spMkLst>
            <pc:docMk/>
            <pc:sldMk cId="936680771" sldId="1068"/>
            <ac:spMk id="17" creationId="{F147F109-A44A-6418-7750-67C786F2E472}"/>
          </ac:spMkLst>
        </pc:spChg>
        <pc:spChg chg="del">
          <ac:chgData name="Hannah Knehr" userId="74f742763e772009" providerId="LiveId" clId="{D9FA08C8-0604-499A-8CF6-192864CD417B}" dt="2023-06-20T13:23:10.584" v="334" actId="478"/>
          <ac:spMkLst>
            <pc:docMk/>
            <pc:sldMk cId="936680771" sldId="1068"/>
            <ac:spMk id="19" creationId="{FF2DADD6-0037-1AFC-8D33-570A3AAC95C3}"/>
          </ac:spMkLst>
        </pc:spChg>
        <pc:spChg chg="mod">
          <ac:chgData name="Hannah Knehr" userId="74f742763e772009" providerId="LiveId" clId="{D9FA08C8-0604-499A-8CF6-192864CD417B}" dt="2023-06-20T13:42:13.810" v="710" actId="1076"/>
          <ac:spMkLst>
            <pc:docMk/>
            <pc:sldMk cId="936680771" sldId="1068"/>
            <ac:spMk id="21" creationId="{1D5E098B-4A39-A24E-16ED-19649D404010}"/>
          </ac:spMkLst>
        </pc:spChg>
        <pc:spChg chg="mod">
          <ac:chgData name="Hannah Knehr" userId="74f742763e772009" providerId="LiveId" clId="{D9FA08C8-0604-499A-8CF6-192864CD417B}" dt="2023-06-20T15:27:35.219" v="1103" actId="1035"/>
          <ac:spMkLst>
            <pc:docMk/>
            <pc:sldMk cId="936680771" sldId="1068"/>
            <ac:spMk id="23" creationId="{D8DB359B-7EE2-145B-E55B-AECA3616D103}"/>
          </ac:spMkLst>
        </pc:spChg>
        <pc:spChg chg="add mod">
          <ac:chgData name="Hannah Knehr" userId="74f742763e772009" providerId="LiveId" clId="{D9FA08C8-0604-499A-8CF6-192864CD417B}" dt="2023-06-21T14:47:15.265" v="3768"/>
          <ac:spMkLst>
            <pc:docMk/>
            <pc:sldMk cId="936680771" sldId="1068"/>
            <ac:spMk id="24" creationId="{207C9B9A-9F7C-529D-0EC4-30C62A99E5A4}"/>
          </ac:spMkLst>
        </pc:spChg>
        <pc:picChg chg="add mod">
          <ac:chgData name="Hannah Knehr" userId="74f742763e772009" providerId="LiveId" clId="{D9FA08C8-0604-499A-8CF6-192864CD417B}" dt="2023-06-20T15:27:35.219" v="1103" actId="1035"/>
          <ac:picMkLst>
            <pc:docMk/>
            <pc:sldMk cId="936680771" sldId="1068"/>
            <ac:picMk id="3" creationId="{2196F8A3-AEB1-C153-2736-CB2F56D84DD5}"/>
          </ac:picMkLst>
        </pc:picChg>
        <pc:picChg chg="add mod">
          <ac:chgData name="Hannah Knehr" userId="74f742763e772009" providerId="LiveId" clId="{D9FA08C8-0604-499A-8CF6-192864CD417B}" dt="2023-06-20T15:27:35.219" v="1103" actId="1035"/>
          <ac:picMkLst>
            <pc:docMk/>
            <pc:sldMk cId="936680771" sldId="1068"/>
            <ac:picMk id="4" creationId="{693D64B5-BC30-10FB-E3F7-CB1750CC7081}"/>
          </ac:picMkLst>
        </pc:picChg>
        <pc:picChg chg="add mod">
          <ac:chgData name="Hannah Knehr" userId="74f742763e772009" providerId="LiveId" clId="{D9FA08C8-0604-499A-8CF6-192864CD417B}" dt="2023-06-20T15:43:57.459" v="1569"/>
          <ac:picMkLst>
            <pc:docMk/>
            <pc:sldMk cId="936680771" sldId="1068"/>
            <ac:picMk id="7" creationId="{2B5BD885-0EF8-4CEE-F1AE-4FB0D7C25FCD}"/>
          </ac:picMkLst>
        </pc:picChg>
        <pc:picChg chg="del">
          <ac:chgData name="Hannah Knehr" userId="74f742763e772009" providerId="LiveId" clId="{D9FA08C8-0604-499A-8CF6-192864CD417B}" dt="2023-06-20T13:23:10.584" v="334" actId="478"/>
          <ac:picMkLst>
            <pc:docMk/>
            <pc:sldMk cId="936680771" sldId="1068"/>
            <ac:picMk id="16" creationId="{FD59F0A8-1CC7-29CA-6557-6B3E3491B036}"/>
          </ac:picMkLst>
        </pc:picChg>
        <pc:picChg chg="del">
          <ac:chgData name="Hannah Knehr" userId="74f742763e772009" providerId="LiveId" clId="{D9FA08C8-0604-499A-8CF6-192864CD417B}" dt="2023-06-20T13:23:10.584" v="334" actId="478"/>
          <ac:picMkLst>
            <pc:docMk/>
            <pc:sldMk cId="936680771" sldId="1068"/>
            <ac:picMk id="18" creationId="{979CA0CB-B83C-47E5-9AC8-2E4DC1F691D5}"/>
          </ac:picMkLst>
        </pc:picChg>
        <pc:picChg chg="mod">
          <ac:chgData name="Hannah Knehr" userId="74f742763e772009" providerId="LiveId" clId="{D9FA08C8-0604-499A-8CF6-192864CD417B}" dt="2023-06-20T13:42:08.499" v="709" actId="1076"/>
          <ac:picMkLst>
            <pc:docMk/>
            <pc:sldMk cId="936680771" sldId="1068"/>
            <ac:picMk id="20" creationId="{49CD6110-A449-0BE3-753B-97B2F7342549}"/>
          </ac:picMkLst>
        </pc:picChg>
        <pc:picChg chg="mod">
          <ac:chgData name="Hannah Knehr" userId="74f742763e772009" providerId="LiveId" clId="{D9FA08C8-0604-499A-8CF6-192864CD417B}" dt="2023-06-20T15:27:35.219" v="1103" actId="1035"/>
          <ac:picMkLst>
            <pc:docMk/>
            <pc:sldMk cId="936680771" sldId="1068"/>
            <ac:picMk id="22" creationId="{F45BDBD3-E769-E618-707B-D4C34513818F}"/>
          </ac:picMkLst>
        </pc:picChg>
        <pc:cxnChg chg="add mod">
          <ac:chgData name="Hannah Knehr" userId="74f742763e772009" providerId="LiveId" clId="{D9FA08C8-0604-499A-8CF6-192864CD417B}" dt="2023-06-20T15:27:35.219" v="1103" actId="1035"/>
          <ac:cxnSpMkLst>
            <pc:docMk/>
            <pc:sldMk cId="936680771" sldId="1068"/>
            <ac:cxnSpMk id="8" creationId="{4DFCF918-A214-FC6E-D74A-49304417C10E}"/>
          </ac:cxnSpMkLst>
        </pc:cxnChg>
        <pc:cxnChg chg="add mod">
          <ac:chgData name="Hannah Knehr" userId="74f742763e772009" providerId="LiveId" clId="{D9FA08C8-0604-499A-8CF6-192864CD417B}" dt="2023-06-20T15:27:35.219" v="1103" actId="1035"/>
          <ac:cxnSpMkLst>
            <pc:docMk/>
            <pc:sldMk cId="936680771" sldId="1068"/>
            <ac:cxnSpMk id="9" creationId="{82F06C3C-F4CB-1795-E3FD-FBBE046BD0AA}"/>
          </ac:cxnSpMkLst>
        </pc:cxnChg>
        <pc:cxnChg chg="add mod">
          <ac:chgData name="Hannah Knehr" userId="74f742763e772009" providerId="LiveId" clId="{D9FA08C8-0604-499A-8CF6-192864CD417B}" dt="2023-06-21T14:42:29.406" v="3538" actId="1076"/>
          <ac:cxnSpMkLst>
            <pc:docMk/>
            <pc:sldMk cId="936680771" sldId="1068"/>
            <ac:cxnSpMk id="13" creationId="{5B401538-9210-A15D-8CD3-6E86BB5AD153}"/>
          </ac:cxnSpMkLst>
        </pc:cxnChg>
        <pc:cxnChg chg="add mod">
          <ac:chgData name="Hannah Knehr" userId="74f742763e772009" providerId="LiveId" clId="{D9FA08C8-0604-499A-8CF6-192864CD417B}" dt="2023-06-21T14:42:29.406" v="3538" actId="1076"/>
          <ac:cxnSpMkLst>
            <pc:docMk/>
            <pc:sldMk cId="936680771" sldId="1068"/>
            <ac:cxnSpMk id="15" creationId="{0E7A7688-2C4F-64C1-3B9D-E7AF52552EC6}"/>
          </ac:cxnSpMkLst>
        </pc:cxnChg>
      </pc:sldChg>
      <pc:sldChg chg="delSp modSp add del mod modNotesTx">
        <pc:chgData name="Hannah Knehr" userId="74f742763e772009" providerId="LiveId" clId="{D9FA08C8-0604-499A-8CF6-192864CD417B}" dt="2023-06-20T15:29:29.427" v="1165" actId="47"/>
        <pc:sldMkLst>
          <pc:docMk/>
          <pc:sldMk cId="2790345831" sldId="1069"/>
        </pc:sldMkLst>
        <pc:spChg chg="mod">
          <ac:chgData name="Hannah Knehr" userId="74f742763e772009" providerId="LiveId" clId="{D9FA08C8-0604-499A-8CF6-192864CD417B}" dt="2023-06-20T13:48:04.916" v="962" actId="1076"/>
          <ac:spMkLst>
            <pc:docMk/>
            <pc:sldMk cId="2790345831" sldId="1069"/>
            <ac:spMk id="8" creationId="{4F3DA4E7-E9BC-950E-A298-5D8E4C2A062C}"/>
          </ac:spMkLst>
        </pc:spChg>
        <pc:spChg chg="mod">
          <ac:chgData name="Hannah Knehr" userId="74f742763e772009" providerId="LiveId" clId="{D9FA08C8-0604-499A-8CF6-192864CD417B}" dt="2023-06-20T15:28:11.453" v="1109" actId="1076"/>
          <ac:spMkLst>
            <pc:docMk/>
            <pc:sldMk cId="2790345831" sldId="1069"/>
            <ac:spMk id="9" creationId="{F11E9AE2-3E9A-83E2-E349-F0CAECC8DB8C}"/>
          </ac:spMkLst>
        </pc:spChg>
        <pc:spChg chg="mod">
          <ac:chgData name="Hannah Knehr" userId="74f742763e772009" providerId="LiveId" clId="{D9FA08C8-0604-499A-8CF6-192864CD417B}" dt="2023-06-20T13:49:08.635" v="987" actId="1076"/>
          <ac:spMkLst>
            <pc:docMk/>
            <pc:sldMk cId="2790345831" sldId="1069"/>
            <ac:spMk id="11" creationId="{5ED9F3F1-E29E-D403-9C70-2EFBAC748033}"/>
          </ac:spMkLst>
        </pc:spChg>
        <pc:spChg chg="del">
          <ac:chgData name="Hannah Knehr" userId="74f742763e772009" providerId="LiveId" clId="{D9FA08C8-0604-499A-8CF6-192864CD417B}" dt="2023-06-20T13:49:01.864" v="985" actId="478"/>
          <ac:spMkLst>
            <pc:docMk/>
            <pc:sldMk cId="2790345831" sldId="1069"/>
            <ac:spMk id="12" creationId="{0FDB4561-3B71-C2F9-AED0-FE897E970B89}"/>
          </ac:spMkLst>
        </pc:spChg>
        <pc:picChg chg="mod">
          <ac:chgData name="Hannah Knehr" userId="74f742763e772009" providerId="LiveId" clId="{D9FA08C8-0604-499A-8CF6-192864CD417B}" dt="2023-06-20T13:49:08.635" v="987" actId="1076"/>
          <ac:picMkLst>
            <pc:docMk/>
            <pc:sldMk cId="2790345831" sldId="1069"/>
            <ac:picMk id="6" creationId="{C5C5EE77-E818-868B-37DD-B0A079AAD0AF}"/>
          </ac:picMkLst>
        </pc:picChg>
        <pc:picChg chg="mod">
          <ac:chgData name="Hannah Knehr" userId="74f742763e772009" providerId="LiveId" clId="{D9FA08C8-0604-499A-8CF6-192864CD417B}" dt="2023-06-20T15:28:11.453" v="1109" actId="1076"/>
          <ac:picMkLst>
            <pc:docMk/>
            <pc:sldMk cId="2790345831" sldId="1069"/>
            <ac:picMk id="10" creationId="{2D459948-0082-9C2B-54F2-DB0798870263}"/>
          </ac:picMkLst>
        </pc:picChg>
        <pc:picChg chg="del">
          <ac:chgData name="Hannah Knehr" userId="74f742763e772009" providerId="LiveId" clId="{D9FA08C8-0604-499A-8CF6-192864CD417B}" dt="2023-06-20T13:49:03.826" v="986" actId="478"/>
          <ac:picMkLst>
            <pc:docMk/>
            <pc:sldMk cId="2790345831" sldId="1069"/>
            <ac:picMk id="13" creationId="{BD956E04-3B6C-615F-2F6D-A1BEC48FCE3D}"/>
          </ac:picMkLst>
        </pc:picChg>
      </pc:sldChg>
      <pc:sldChg chg="addSp delSp modSp add del mod">
        <pc:chgData name="Hannah Knehr" userId="74f742763e772009" providerId="LiveId" clId="{D9FA08C8-0604-499A-8CF6-192864CD417B}" dt="2023-06-20T15:40:03.657" v="1493" actId="47"/>
        <pc:sldMkLst>
          <pc:docMk/>
          <pc:sldMk cId="2752844351" sldId="1070"/>
        </pc:sldMkLst>
        <pc:spChg chg="mod">
          <ac:chgData name="Hannah Knehr" userId="74f742763e772009" providerId="LiveId" clId="{D9FA08C8-0604-499A-8CF6-192864CD417B}" dt="2023-06-20T15:29:23.778" v="1164"/>
          <ac:spMkLst>
            <pc:docMk/>
            <pc:sldMk cId="2752844351" sldId="1070"/>
            <ac:spMk id="8" creationId="{4F3DA4E7-E9BC-950E-A298-5D8E4C2A062C}"/>
          </ac:spMkLst>
        </pc:spChg>
        <pc:spChg chg="mod">
          <ac:chgData name="Hannah Knehr" userId="74f742763e772009" providerId="LiveId" clId="{D9FA08C8-0604-499A-8CF6-192864CD417B}" dt="2023-06-20T15:28:31.200" v="1111"/>
          <ac:spMkLst>
            <pc:docMk/>
            <pc:sldMk cId="2752844351" sldId="1070"/>
            <ac:spMk id="9" creationId="{F11E9AE2-3E9A-83E2-E349-F0CAECC8DB8C}"/>
          </ac:spMkLst>
        </pc:spChg>
        <pc:spChg chg="add del">
          <ac:chgData name="Hannah Knehr" userId="74f742763e772009" providerId="LiveId" clId="{D9FA08C8-0604-499A-8CF6-192864CD417B}" dt="2023-06-20T15:28:58.255" v="1119" actId="478"/>
          <ac:spMkLst>
            <pc:docMk/>
            <pc:sldMk cId="2752844351" sldId="1070"/>
            <ac:spMk id="11" creationId="{5ED9F3F1-E29E-D403-9C70-2EFBAC748033}"/>
          </ac:spMkLst>
        </pc:spChg>
        <pc:spChg chg="add del">
          <ac:chgData name="Hannah Knehr" userId="74f742763e772009" providerId="LiveId" clId="{D9FA08C8-0604-499A-8CF6-192864CD417B}" dt="2023-06-20T15:28:55.393" v="1118" actId="478"/>
          <ac:spMkLst>
            <pc:docMk/>
            <pc:sldMk cId="2752844351" sldId="1070"/>
            <ac:spMk id="12" creationId="{0FDB4561-3B71-C2F9-AED0-FE897E970B89}"/>
          </ac:spMkLst>
        </pc:spChg>
        <pc:spChg chg="add del mod">
          <ac:chgData name="Hannah Knehr" userId="74f742763e772009" providerId="LiveId" clId="{D9FA08C8-0604-499A-8CF6-192864CD417B}" dt="2023-06-20T15:29:13.090" v="1163" actId="1036"/>
          <ac:spMkLst>
            <pc:docMk/>
            <pc:sldMk cId="2752844351" sldId="1070"/>
            <ac:spMk id="14" creationId="{0D3F4CF1-0328-E2E3-148F-4E320CC7D565}"/>
          </ac:spMkLst>
        </pc:spChg>
        <pc:picChg chg="add del">
          <ac:chgData name="Hannah Knehr" userId="74f742763e772009" providerId="LiveId" clId="{D9FA08C8-0604-499A-8CF6-192864CD417B}" dt="2023-06-20T15:28:55.393" v="1118" actId="478"/>
          <ac:picMkLst>
            <pc:docMk/>
            <pc:sldMk cId="2752844351" sldId="1070"/>
            <ac:picMk id="6" creationId="{C5C5EE77-E818-868B-37DD-B0A079AAD0AF}"/>
          </ac:picMkLst>
        </pc:picChg>
        <pc:picChg chg="add del">
          <ac:chgData name="Hannah Knehr" userId="74f742763e772009" providerId="LiveId" clId="{D9FA08C8-0604-499A-8CF6-192864CD417B}" dt="2023-06-20T15:28:55.393" v="1118" actId="478"/>
          <ac:picMkLst>
            <pc:docMk/>
            <pc:sldMk cId="2752844351" sldId="1070"/>
            <ac:picMk id="13" creationId="{BD956E04-3B6C-615F-2F6D-A1BEC48FCE3D}"/>
          </ac:picMkLst>
        </pc:picChg>
        <pc:picChg chg="add del mod">
          <ac:chgData name="Hannah Knehr" userId="74f742763e772009" providerId="LiveId" clId="{D9FA08C8-0604-499A-8CF6-192864CD417B}" dt="2023-06-20T15:29:13.090" v="1163" actId="1036"/>
          <ac:picMkLst>
            <pc:docMk/>
            <pc:sldMk cId="2752844351" sldId="1070"/>
            <ac:picMk id="15" creationId="{C397A639-A570-18A2-FDA2-6F8901A3B529}"/>
          </ac:picMkLst>
        </pc:picChg>
      </pc:sldChg>
      <pc:sldChg chg="modSp add del mod">
        <pc:chgData name="Hannah Knehr" userId="74f742763e772009" providerId="LiveId" clId="{D9FA08C8-0604-499A-8CF6-192864CD417B}" dt="2023-06-20T15:33:04.982" v="1361" actId="47"/>
        <pc:sldMkLst>
          <pc:docMk/>
          <pc:sldMk cId="1767255635" sldId="1071"/>
        </pc:sldMkLst>
        <pc:spChg chg="mod">
          <ac:chgData name="Hannah Knehr" userId="74f742763e772009" providerId="LiveId" clId="{D9FA08C8-0604-499A-8CF6-192864CD417B}" dt="2023-06-20T15:32:53.845" v="1358" actId="1076"/>
          <ac:spMkLst>
            <pc:docMk/>
            <pc:sldMk cId="1767255635" sldId="1071"/>
            <ac:spMk id="2" creationId="{80B64D3B-F3FA-4AD7-5700-D3734D3ADEE9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9" creationId="{3C32FC4A-E1C9-F169-BA12-5A2F07C9F5BC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13" creationId="{146A89CE-190F-F834-1504-004B0D4B135C}"/>
          </ac:spMkLst>
        </pc:spChg>
        <pc:picChg chg="mod">
          <ac:chgData name="Hannah Knehr" userId="74f742763e772009" providerId="LiveId" clId="{D9FA08C8-0604-499A-8CF6-192864CD417B}" dt="2023-06-20T15:32:59.110" v="1359" actId="1036"/>
          <ac:picMkLst>
            <pc:docMk/>
            <pc:sldMk cId="1767255635" sldId="1071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0T15:32:59.110" v="1359" actId="1036"/>
          <ac:picMkLst>
            <pc:docMk/>
            <pc:sldMk cId="1767255635" sldId="1071"/>
            <ac:picMk id="8" creationId="{0FDD587F-69BA-B649-D437-A9572ED43E5A}"/>
          </ac:picMkLst>
        </pc:picChg>
        <pc:picChg chg="mod">
          <ac:chgData name="Hannah Knehr" userId="74f742763e772009" providerId="LiveId" clId="{D9FA08C8-0604-499A-8CF6-192864CD417B}" dt="2023-06-20T15:32:59.110" v="1359" actId="1036"/>
          <ac:picMkLst>
            <pc:docMk/>
            <pc:sldMk cId="1767255635" sldId="1071"/>
            <ac:picMk id="14" creationId="{F78F23C6-CC34-5B8F-0F15-6CFA91946618}"/>
          </ac:picMkLst>
        </pc:picChg>
      </pc:sldChg>
      <pc:sldChg chg="addSp delSp modSp add mod ord modAnim">
        <pc:chgData name="Hannah Knehr" userId="74f742763e772009" providerId="LiveId" clId="{D9FA08C8-0604-499A-8CF6-192864CD417B}" dt="2023-06-21T14:48:13.375" v="3797"/>
        <pc:sldMkLst>
          <pc:docMk/>
          <pc:sldMk cId="1250865242" sldId="1072"/>
        </pc:sldMkLst>
        <pc:spChg chg="add mod">
          <ac:chgData name="Hannah Knehr" userId="74f742763e772009" providerId="LiveId" clId="{D9FA08C8-0604-499A-8CF6-192864CD417B}" dt="2023-06-21T14:38:40.829" v="3282"/>
          <ac:spMkLst>
            <pc:docMk/>
            <pc:sldMk cId="1250865242" sldId="1072"/>
            <ac:spMk id="3" creationId="{608CD33C-5074-B713-96A6-78A0C386AEA8}"/>
          </ac:spMkLst>
        </pc:spChg>
        <pc:spChg chg="add mod">
          <ac:chgData name="Hannah Knehr" userId="74f742763e772009" providerId="LiveId" clId="{D9FA08C8-0604-499A-8CF6-192864CD417B}" dt="2023-06-21T14:48:13.375" v="3797"/>
          <ac:spMkLst>
            <pc:docMk/>
            <pc:sldMk cId="1250865242" sldId="1072"/>
            <ac:spMk id="4" creationId="{648353A3-9457-EF16-20A1-3BCAF6D5FBF0}"/>
          </ac:spMkLst>
        </pc:spChg>
        <pc:spChg chg="add del">
          <ac:chgData name="Hannah Knehr" userId="74f742763e772009" providerId="LiveId" clId="{D9FA08C8-0604-499A-8CF6-192864CD417B}" dt="2023-06-20T15:35:27.245" v="1422" actId="478"/>
          <ac:spMkLst>
            <pc:docMk/>
            <pc:sldMk cId="1250865242" sldId="1072"/>
            <ac:spMk id="4" creationId="{B0C6C648-F108-527D-FEB3-43CA2C29BA1D}"/>
          </ac:spMkLst>
        </pc:spChg>
        <pc:spChg chg="mod">
          <ac:chgData name="Hannah Knehr" userId="74f742763e772009" providerId="LiveId" clId="{D9FA08C8-0604-499A-8CF6-192864CD417B}" dt="2023-06-20T15:35:41.672" v="1425" actId="1076"/>
          <ac:spMkLst>
            <pc:docMk/>
            <pc:sldMk cId="1250865242" sldId="1072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36:29.084" v="1433" actId="1076"/>
          <ac:spMkLst>
            <pc:docMk/>
            <pc:sldMk cId="1250865242" sldId="1072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36:20.475" v="1432" actId="1076"/>
          <ac:spMkLst>
            <pc:docMk/>
            <pc:sldMk cId="1250865242" sldId="1072"/>
            <ac:spMk id="9" creationId="{3C32FC4A-E1C9-F169-BA12-5A2F07C9F5BC}"/>
          </ac:spMkLst>
        </pc:spChg>
        <pc:spChg chg="add mod">
          <ac:chgData name="Hannah Knehr" userId="74f742763e772009" providerId="LiveId" clId="{D9FA08C8-0604-499A-8CF6-192864CD417B}" dt="2023-06-20T15:37:10.548" v="1436" actId="1076"/>
          <ac:spMkLst>
            <pc:docMk/>
            <pc:sldMk cId="1250865242" sldId="1072"/>
            <ac:spMk id="11" creationId="{F7A4B30B-B8D7-1D17-282F-BC51DF3B85F4}"/>
          </ac:spMkLst>
        </pc:spChg>
        <pc:spChg chg="mod">
          <ac:chgData name="Hannah Knehr" userId="74f742763e772009" providerId="LiveId" clId="{D9FA08C8-0604-499A-8CF6-192864CD417B}" dt="2023-06-20T15:36:49.891" v="1434" actId="1076"/>
          <ac:spMkLst>
            <pc:docMk/>
            <pc:sldMk cId="1250865242" sldId="1072"/>
            <ac:spMk id="13" creationId="{146A89CE-190F-F834-1504-004B0D4B135C}"/>
          </ac:spMkLst>
        </pc:spChg>
        <pc:spChg chg="add mod">
          <ac:chgData name="Hannah Knehr" userId="74f742763e772009" providerId="LiveId" clId="{D9FA08C8-0604-499A-8CF6-192864CD417B}" dt="2023-06-20T15:37:01.162" v="1435" actId="1076"/>
          <ac:spMkLst>
            <pc:docMk/>
            <pc:sldMk cId="1250865242" sldId="1072"/>
            <ac:spMk id="15" creationId="{D2332D65-5307-FD22-1BDA-81DE038B26F2}"/>
          </ac:spMkLst>
        </pc:spChg>
        <pc:spChg chg="add mod">
          <ac:chgData name="Hannah Knehr" userId="74f742763e772009" providerId="LiveId" clId="{D9FA08C8-0604-499A-8CF6-192864CD417B}" dt="2023-06-20T15:37:18.239" v="1437" actId="1076"/>
          <ac:spMkLst>
            <pc:docMk/>
            <pc:sldMk cId="1250865242" sldId="1072"/>
            <ac:spMk id="16" creationId="{FE42726F-86C5-E4C3-F579-5ED43AEC999E}"/>
          </ac:spMkLst>
        </pc:spChg>
        <pc:spChg chg="add del mod">
          <ac:chgData name="Hannah Knehr" userId="74f742763e772009" providerId="LiveId" clId="{D9FA08C8-0604-499A-8CF6-192864CD417B}" dt="2023-06-20T15:41:02.270" v="1512" actId="478"/>
          <ac:spMkLst>
            <pc:docMk/>
            <pc:sldMk cId="1250865242" sldId="1072"/>
            <ac:spMk id="18" creationId="{64FCF904-3E40-4BEF-3682-AEEAD6293E6C}"/>
          </ac:spMkLst>
        </pc:spChg>
        <pc:spChg chg="add del mod">
          <ac:chgData name="Hannah Knehr" userId="74f742763e772009" providerId="LiveId" clId="{D9FA08C8-0604-499A-8CF6-192864CD417B}" dt="2023-06-20T15:41:04.840" v="1513" actId="478"/>
          <ac:spMkLst>
            <pc:docMk/>
            <pc:sldMk cId="1250865242" sldId="1072"/>
            <ac:spMk id="19" creationId="{BD993933-C931-62AD-BC61-F0C9E0DD5B3F}"/>
          </ac:spMkLst>
        </pc:spChg>
        <pc:spChg chg="add del mod">
          <ac:chgData name="Hannah Knehr" userId="74f742763e772009" providerId="LiveId" clId="{D9FA08C8-0604-499A-8CF6-192864CD417B}" dt="2023-06-20T15:41:02.270" v="1512" actId="478"/>
          <ac:spMkLst>
            <pc:docMk/>
            <pc:sldMk cId="1250865242" sldId="1072"/>
            <ac:spMk id="20" creationId="{FD073647-4AC5-15EE-0DFF-C145F84BC560}"/>
          </ac:spMkLst>
        </pc:spChg>
        <pc:spChg chg="add del mod">
          <ac:chgData name="Hannah Knehr" userId="74f742763e772009" providerId="LiveId" clId="{D9FA08C8-0604-499A-8CF6-192864CD417B}" dt="2023-06-20T15:41:02.270" v="1512" actId="478"/>
          <ac:spMkLst>
            <pc:docMk/>
            <pc:sldMk cId="1250865242" sldId="1072"/>
            <ac:spMk id="21" creationId="{DD58E228-4328-C445-1A80-61553B36AF6D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2" creationId="{7CEA6B58-9485-3093-A3C6-B7A41D098FDD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3" creationId="{FB708CC5-9D8A-F514-D31F-20A5FFA20CE0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4" creationId="{27E512CB-620B-354C-C56C-FDC016B75C82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5" creationId="{FD8A771D-1617-DE49-CDEC-6B7C8340D20A}"/>
          </ac:spMkLst>
        </pc:spChg>
        <pc:picChg chg="mod">
          <ac:chgData name="Hannah Knehr" userId="74f742763e772009" providerId="LiveId" clId="{D9FA08C8-0604-499A-8CF6-192864CD417B}" dt="2023-06-20T15:36:20.475" v="1432" actId="1076"/>
          <ac:picMkLst>
            <pc:docMk/>
            <pc:sldMk cId="1250865242" sldId="1072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0T15:36:29.084" v="1433" actId="1076"/>
          <ac:picMkLst>
            <pc:docMk/>
            <pc:sldMk cId="1250865242" sldId="1072"/>
            <ac:picMk id="8" creationId="{0FDD587F-69BA-B649-D437-A9572ED43E5A}"/>
          </ac:picMkLst>
        </pc:picChg>
        <pc:picChg chg="add mod">
          <ac:chgData name="Hannah Knehr" userId="74f742763e772009" providerId="LiveId" clId="{D9FA08C8-0604-499A-8CF6-192864CD417B}" dt="2023-06-20T15:37:01.162" v="1435" actId="1076"/>
          <ac:picMkLst>
            <pc:docMk/>
            <pc:sldMk cId="1250865242" sldId="1072"/>
            <ac:picMk id="10" creationId="{EA8B2C0F-7D97-B0DC-E672-11EB09B3EBC3}"/>
          </ac:picMkLst>
        </pc:picChg>
        <pc:picChg chg="add mod">
          <ac:chgData name="Hannah Knehr" userId="74f742763e772009" providerId="LiveId" clId="{D9FA08C8-0604-499A-8CF6-192864CD417B}" dt="2023-06-20T15:37:10.548" v="1436" actId="1076"/>
          <ac:picMkLst>
            <pc:docMk/>
            <pc:sldMk cId="1250865242" sldId="1072"/>
            <ac:picMk id="12" creationId="{5EAF6A5D-E4CB-E510-CE07-D30DCD03CB6D}"/>
          </ac:picMkLst>
        </pc:picChg>
        <pc:picChg chg="mod">
          <ac:chgData name="Hannah Knehr" userId="74f742763e772009" providerId="LiveId" clId="{D9FA08C8-0604-499A-8CF6-192864CD417B}" dt="2023-06-20T15:36:49.891" v="1434" actId="1076"/>
          <ac:picMkLst>
            <pc:docMk/>
            <pc:sldMk cId="1250865242" sldId="1072"/>
            <ac:picMk id="14" creationId="{F78F23C6-CC34-5B8F-0F15-6CFA91946618}"/>
          </ac:picMkLst>
        </pc:picChg>
        <pc:picChg chg="add mod">
          <ac:chgData name="Hannah Knehr" userId="74f742763e772009" providerId="LiveId" clId="{D9FA08C8-0604-499A-8CF6-192864CD417B}" dt="2023-06-20T15:37:18.239" v="1437" actId="1076"/>
          <ac:picMkLst>
            <pc:docMk/>
            <pc:sldMk cId="1250865242" sldId="1072"/>
            <ac:picMk id="17" creationId="{9CCC7CC4-6195-C4B1-664F-44CD7E550DEC}"/>
          </ac:picMkLst>
        </pc:picChg>
        <pc:picChg chg="add mod">
          <ac:chgData name="Hannah Knehr" userId="74f742763e772009" providerId="LiveId" clId="{D9FA08C8-0604-499A-8CF6-192864CD417B}" dt="2023-06-20T15:44:04.401" v="1573"/>
          <ac:picMkLst>
            <pc:docMk/>
            <pc:sldMk cId="1250865242" sldId="1072"/>
            <ac:picMk id="26" creationId="{8E1BBBCC-B1C5-482C-404A-9F8261395F00}"/>
          </ac:picMkLst>
        </pc:picChg>
      </pc:sldChg>
      <pc:sldChg chg="addSp delSp modSp add del mod ord">
        <pc:chgData name="Hannah Knehr" userId="74f742763e772009" providerId="LiveId" clId="{D9FA08C8-0604-499A-8CF6-192864CD417B}" dt="2023-06-20T15:40:21.622" v="1496" actId="47"/>
        <pc:sldMkLst>
          <pc:docMk/>
          <pc:sldMk cId="2919770209" sldId="1073"/>
        </pc:sldMkLst>
        <pc:spChg chg="add del mod">
          <ac:chgData name="Hannah Knehr" userId="74f742763e772009" providerId="LiveId" clId="{D9FA08C8-0604-499A-8CF6-192864CD417B}" dt="2023-06-20T15:38:42.507" v="1453" actId="478"/>
          <ac:spMkLst>
            <pc:docMk/>
            <pc:sldMk cId="2919770209" sldId="1073"/>
            <ac:spMk id="3" creationId="{DA1E75DC-6D95-5864-1F80-E5ACB69D18C3}"/>
          </ac:spMkLst>
        </pc:spChg>
        <pc:spChg chg="add del mod">
          <ac:chgData name="Hannah Knehr" userId="74f742763e772009" providerId="LiveId" clId="{D9FA08C8-0604-499A-8CF6-192864CD417B}" dt="2023-06-20T15:38:42.507" v="1453" actId="478"/>
          <ac:spMkLst>
            <pc:docMk/>
            <pc:sldMk cId="2919770209" sldId="1073"/>
            <ac:spMk id="4" creationId="{5FA0A133-F612-C71D-2AC1-1CEF0964913A}"/>
          </ac:spMkLst>
        </pc:spChg>
        <pc:spChg chg="mod">
          <ac:chgData name="Hannah Knehr" userId="74f742763e772009" providerId="LiveId" clId="{D9FA08C8-0604-499A-8CF6-192864CD417B}" dt="2023-06-20T15:39:38.426" v="1485" actId="5793"/>
          <ac:spMkLst>
            <pc:docMk/>
            <pc:sldMk cId="2919770209" sldId="1073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39:57.395" v="1491" actId="20577"/>
          <ac:spMkLst>
            <pc:docMk/>
            <pc:sldMk cId="2919770209" sldId="1073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39:49.037" v="1488" actId="14100"/>
          <ac:spMkLst>
            <pc:docMk/>
            <pc:sldMk cId="2919770209" sldId="1073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38:39.896" v="1452" actId="478"/>
          <ac:spMkLst>
            <pc:docMk/>
            <pc:sldMk cId="2919770209" sldId="1073"/>
            <ac:spMk id="11" creationId="{F7A4B30B-B8D7-1D17-282F-BC51DF3B85F4}"/>
          </ac:spMkLst>
        </pc:spChg>
        <pc:spChg chg="del mod">
          <ac:chgData name="Hannah Knehr" userId="74f742763e772009" providerId="LiveId" clId="{D9FA08C8-0604-499A-8CF6-192864CD417B}" dt="2023-06-20T15:40:01.616" v="1492" actId="478"/>
          <ac:spMkLst>
            <pc:docMk/>
            <pc:sldMk cId="2919770209" sldId="1073"/>
            <ac:spMk id="13" creationId="{146A89CE-190F-F834-1504-004B0D4B135C}"/>
          </ac:spMkLst>
        </pc:spChg>
        <pc:spChg chg="del">
          <ac:chgData name="Hannah Knehr" userId="74f742763e772009" providerId="LiveId" clId="{D9FA08C8-0604-499A-8CF6-192864CD417B}" dt="2023-06-20T15:38:39.896" v="1452" actId="478"/>
          <ac:spMkLst>
            <pc:docMk/>
            <pc:sldMk cId="2919770209" sldId="1073"/>
            <ac:spMk id="15" creationId="{D2332D65-5307-FD22-1BDA-81DE038B26F2}"/>
          </ac:spMkLst>
        </pc:spChg>
        <pc:spChg chg="del">
          <ac:chgData name="Hannah Knehr" userId="74f742763e772009" providerId="LiveId" clId="{D9FA08C8-0604-499A-8CF6-192864CD417B}" dt="2023-06-20T15:38:39.896" v="1452" actId="478"/>
          <ac:spMkLst>
            <pc:docMk/>
            <pc:sldMk cId="2919770209" sldId="1073"/>
            <ac:spMk id="16" creationId="{FE42726F-86C5-E4C3-F579-5ED43AEC999E}"/>
          </ac:spMkLst>
        </pc:spChg>
        <pc:spChg chg="add del mod">
          <ac:chgData name="Hannah Knehr" userId="74f742763e772009" providerId="LiveId" clId="{D9FA08C8-0604-499A-8CF6-192864CD417B}" dt="2023-06-20T15:38:42.507" v="1453" actId="478"/>
          <ac:spMkLst>
            <pc:docMk/>
            <pc:sldMk cId="2919770209" sldId="1073"/>
            <ac:spMk id="18" creationId="{AEC6599E-B1E4-F868-B6C3-7EBAE4E77067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19" creationId="{0ADB7E75-3FAE-F8A2-D5E9-59C6584B21B7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20" creationId="{990DB31B-95CD-F68E-0C0F-EC4EC1B482E5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21" creationId="{4CE12F67-05E3-CAC0-F535-8CE03129EEB2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22" creationId="{C50F0E37-0CB7-6B27-7DB8-EC8208BF936E}"/>
          </ac:spMkLst>
        </pc:spChg>
        <pc:picChg chg="del">
          <ac:chgData name="Hannah Knehr" userId="74f742763e772009" providerId="LiveId" clId="{D9FA08C8-0604-499A-8CF6-192864CD417B}" dt="2023-06-20T15:38:39.896" v="1452" actId="478"/>
          <ac:picMkLst>
            <pc:docMk/>
            <pc:sldMk cId="2919770209" sldId="1073"/>
            <ac:picMk id="10" creationId="{EA8B2C0F-7D97-B0DC-E672-11EB09B3EBC3}"/>
          </ac:picMkLst>
        </pc:picChg>
        <pc:picChg chg="del">
          <ac:chgData name="Hannah Knehr" userId="74f742763e772009" providerId="LiveId" clId="{D9FA08C8-0604-499A-8CF6-192864CD417B}" dt="2023-06-20T15:38:39.896" v="1452" actId="478"/>
          <ac:picMkLst>
            <pc:docMk/>
            <pc:sldMk cId="2919770209" sldId="1073"/>
            <ac:picMk id="12" creationId="{5EAF6A5D-E4CB-E510-CE07-D30DCD03CB6D}"/>
          </ac:picMkLst>
        </pc:picChg>
        <pc:picChg chg="del">
          <ac:chgData name="Hannah Knehr" userId="74f742763e772009" providerId="LiveId" clId="{D9FA08C8-0604-499A-8CF6-192864CD417B}" dt="2023-06-20T15:40:01.616" v="1492" actId="478"/>
          <ac:picMkLst>
            <pc:docMk/>
            <pc:sldMk cId="2919770209" sldId="1073"/>
            <ac:picMk id="14" creationId="{F78F23C6-CC34-5B8F-0F15-6CFA91946618}"/>
          </ac:picMkLst>
        </pc:picChg>
        <pc:picChg chg="del">
          <ac:chgData name="Hannah Knehr" userId="74f742763e772009" providerId="LiveId" clId="{D9FA08C8-0604-499A-8CF6-192864CD417B}" dt="2023-06-20T15:38:39.896" v="1452" actId="478"/>
          <ac:picMkLst>
            <pc:docMk/>
            <pc:sldMk cId="2919770209" sldId="1073"/>
            <ac:picMk id="17" creationId="{9CCC7CC4-6195-C4B1-664F-44CD7E550DEC}"/>
          </ac:picMkLst>
        </pc:picChg>
      </pc:sldChg>
      <pc:sldChg chg="add del ord">
        <pc:chgData name="Hannah Knehr" userId="74f742763e772009" providerId="LiveId" clId="{D9FA08C8-0604-499A-8CF6-192864CD417B}" dt="2023-06-20T15:39:15.747" v="1459" actId="47"/>
        <pc:sldMkLst>
          <pc:docMk/>
          <pc:sldMk cId="132018185" sldId="1074"/>
        </pc:sldMkLst>
      </pc:sldChg>
      <pc:sldChg chg="add del">
        <pc:chgData name="Hannah Knehr" userId="74f742763e772009" providerId="LiveId" clId="{D9FA08C8-0604-499A-8CF6-192864CD417B}" dt="2023-06-20T15:38:49.832" v="1455"/>
        <pc:sldMkLst>
          <pc:docMk/>
          <pc:sldMk cId="3909203649" sldId="1074"/>
        </pc:sldMkLst>
      </pc:sldChg>
      <pc:sldChg chg="addSp delSp modSp add mod ord modAnim">
        <pc:chgData name="Hannah Knehr" userId="74f742763e772009" providerId="LiveId" clId="{D9FA08C8-0604-499A-8CF6-192864CD417B}" dt="2023-06-21T14:48:11.006" v="3796"/>
        <pc:sldMkLst>
          <pc:docMk/>
          <pc:sldMk cId="4245417347" sldId="1074"/>
        </pc:sldMkLst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3" creationId="{5E456C5E-4F50-1C23-762C-DF320D6703C7}"/>
          </ac:spMkLst>
        </pc:spChg>
        <pc:spChg chg="add mod">
          <ac:chgData name="Hannah Knehr" userId="74f742763e772009" providerId="LiveId" clId="{D9FA08C8-0604-499A-8CF6-192864CD417B}" dt="2023-06-21T14:38:39.268" v="3281"/>
          <ac:spMkLst>
            <pc:docMk/>
            <pc:sldMk cId="4245417347" sldId="1074"/>
            <ac:spMk id="3" creationId="{71C3EEEF-948C-1BE8-0D0E-D314B2AE528C}"/>
          </ac:spMkLst>
        </pc:spChg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4" creationId="{09C321F7-0B23-D7A1-B0C8-709CB029D79E}"/>
          </ac:spMkLst>
        </pc:spChg>
        <pc:spChg chg="add mod">
          <ac:chgData name="Hannah Knehr" userId="74f742763e772009" providerId="LiveId" clId="{D9FA08C8-0604-499A-8CF6-192864CD417B}" dt="2023-06-21T14:48:11.006" v="3796"/>
          <ac:spMkLst>
            <pc:docMk/>
            <pc:sldMk cId="4245417347" sldId="1074"/>
            <ac:spMk id="4" creationId="{63B7240A-6848-1C57-A896-DAEE6AB75A2A}"/>
          </ac:spMkLst>
        </pc:spChg>
        <pc:spChg chg="mod">
          <ac:chgData name="Hannah Knehr" userId="74f742763e772009" providerId="LiveId" clId="{D9FA08C8-0604-499A-8CF6-192864CD417B}" dt="2023-06-21T14:26:37.055" v="2887" actId="1036"/>
          <ac:spMkLst>
            <pc:docMk/>
            <pc:sldMk cId="4245417347" sldId="1074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1T14:26:37.055" v="2887" actId="1036"/>
          <ac:spMkLst>
            <pc:docMk/>
            <pc:sldMk cId="4245417347" sldId="1074"/>
            <ac:spMk id="9" creationId="{3C32FC4A-E1C9-F169-BA12-5A2F07C9F5BC}"/>
          </ac:spMkLst>
        </pc:spChg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10" creationId="{2B19398E-3B4E-16DF-C92D-6EB668073165}"/>
          </ac:spMkLst>
        </pc:spChg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11" creationId="{F91C1AC0-686F-7076-0832-A3EB055AB88F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2" creationId="{52832307-3B28-50E4-89B6-CE2BD8320F43}"/>
          </ac:spMkLst>
        </pc:spChg>
        <pc:spChg chg="mod">
          <ac:chgData name="Hannah Knehr" userId="74f742763e772009" providerId="LiveId" clId="{D9FA08C8-0604-499A-8CF6-192864CD417B}" dt="2023-06-21T14:26:37.055" v="2887" actId="1036"/>
          <ac:spMkLst>
            <pc:docMk/>
            <pc:sldMk cId="4245417347" sldId="1074"/>
            <ac:spMk id="13" creationId="{146A89CE-190F-F834-1504-004B0D4B135C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5" creationId="{3049D3B8-273D-155B-2E32-7FD55D946D3A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6" creationId="{F9F2844F-9DF4-93DF-C344-70FCD1910528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7" creationId="{53772783-A1A2-4551-B9E2-A0963129F402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18" creationId="{3B1FECF4-7D10-306B-2C4B-D1D7E4F8AD21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19" creationId="{022F746C-FB87-AED2-2ACC-C34097164E29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20" creationId="{A7DFC3A3-EC00-FE72-BAB6-ABE6BCF5A6ED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21" creationId="{00A8B0FA-E015-B512-9503-C5BBB2224E37}"/>
          </ac:spMkLst>
        </pc:spChg>
        <pc:picChg chg="mod">
          <ac:chgData name="Hannah Knehr" userId="74f742763e772009" providerId="LiveId" clId="{D9FA08C8-0604-499A-8CF6-192864CD417B}" dt="2023-06-21T14:26:37.055" v="2887" actId="1036"/>
          <ac:picMkLst>
            <pc:docMk/>
            <pc:sldMk cId="4245417347" sldId="1074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1T14:26:37.055" v="2887" actId="1036"/>
          <ac:picMkLst>
            <pc:docMk/>
            <pc:sldMk cId="4245417347" sldId="1074"/>
            <ac:picMk id="8" creationId="{0FDD587F-69BA-B649-D437-A9572ED43E5A}"/>
          </ac:picMkLst>
        </pc:picChg>
        <pc:picChg chg="mod">
          <ac:chgData name="Hannah Knehr" userId="74f742763e772009" providerId="LiveId" clId="{D9FA08C8-0604-499A-8CF6-192864CD417B}" dt="2023-06-21T14:26:37.055" v="2887" actId="1036"/>
          <ac:picMkLst>
            <pc:docMk/>
            <pc:sldMk cId="4245417347" sldId="1074"/>
            <ac:picMk id="14" creationId="{F78F23C6-CC34-5B8F-0F15-6CFA91946618}"/>
          </ac:picMkLst>
        </pc:picChg>
        <pc:picChg chg="add mod">
          <ac:chgData name="Hannah Knehr" userId="74f742763e772009" providerId="LiveId" clId="{D9FA08C8-0604-499A-8CF6-192864CD417B}" dt="2023-06-20T15:44:02.688" v="1572"/>
          <ac:picMkLst>
            <pc:docMk/>
            <pc:sldMk cId="4245417347" sldId="1074"/>
            <ac:picMk id="22" creationId="{EBE581C9-810D-A9FB-8A44-501D57A0B38A}"/>
          </ac:picMkLst>
        </pc:picChg>
      </pc:sldChg>
      <pc:sldChg chg="addSp delSp modSp add del mod ord">
        <pc:chgData name="Hannah Knehr" userId="74f742763e772009" providerId="LiveId" clId="{D9FA08C8-0604-499A-8CF6-192864CD417B}" dt="2023-06-21T14:26:14.704" v="2865" actId="47"/>
        <pc:sldMkLst>
          <pc:docMk/>
          <pc:sldMk cId="1415985620" sldId="1075"/>
        </pc:sldMkLst>
        <pc:spChg chg="mod">
          <ac:chgData name="Hannah Knehr" userId="74f742763e772009" providerId="LiveId" clId="{D9FA08C8-0604-499A-8CF6-192864CD417B}" dt="2023-06-20T15:41:11.842" v="1514" actId="20577"/>
          <ac:spMkLst>
            <pc:docMk/>
            <pc:sldMk cId="1415985620" sldId="1075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1T14:24:57.214" v="2844" actId="478"/>
          <ac:spMkLst>
            <pc:docMk/>
            <pc:sldMk cId="1415985620" sldId="1075"/>
            <ac:spMk id="7" creationId="{967C506F-7638-5B73-3817-53EAD2BE0FAE}"/>
          </ac:spMkLst>
        </pc:spChg>
        <pc:picChg chg="add mod">
          <ac:chgData name="Hannah Knehr" userId="74f742763e772009" providerId="LiveId" clId="{D9FA08C8-0604-499A-8CF6-192864CD417B}" dt="2023-06-20T15:44:01.261" v="1571"/>
          <ac:picMkLst>
            <pc:docMk/>
            <pc:sldMk cId="1415985620" sldId="1075"/>
            <ac:picMk id="3" creationId="{C06FC77C-A930-D8F2-F76F-350D865637E9}"/>
          </ac:picMkLst>
        </pc:picChg>
        <pc:picChg chg="del">
          <ac:chgData name="Hannah Knehr" userId="74f742763e772009" providerId="LiveId" clId="{D9FA08C8-0604-499A-8CF6-192864CD417B}" dt="2023-06-21T14:24:57.214" v="2844" actId="478"/>
          <ac:picMkLst>
            <pc:docMk/>
            <pc:sldMk cId="1415985620" sldId="1075"/>
            <ac:picMk id="8" creationId="{0FDD587F-69BA-B649-D437-A9572ED43E5A}"/>
          </ac:picMkLst>
        </pc:picChg>
      </pc:sldChg>
      <pc:sldChg chg="addSp delSp modSp add mod ord modAnim">
        <pc:chgData name="Hannah Knehr" userId="74f742763e772009" providerId="LiveId" clId="{D9FA08C8-0604-499A-8CF6-192864CD417B}" dt="2023-06-21T14:52:08.888" v="3874" actId="20577"/>
        <pc:sldMkLst>
          <pc:docMk/>
          <pc:sldMk cId="1329230114" sldId="1076"/>
        </pc:sldMkLst>
        <pc:spChg chg="mod">
          <ac:chgData name="Hannah Knehr" userId="74f742763e772009" providerId="LiveId" clId="{D9FA08C8-0604-499A-8CF6-192864CD417B}" dt="2023-06-20T15:41:15.143" v="1515" actId="6549"/>
          <ac:spMkLst>
            <pc:docMk/>
            <pc:sldMk cId="1329230114" sldId="1076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38:31.319" v="3278" actId="20577"/>
          <ac:spMkLst>
            <pc:docMk/>
            <pc:sldMk cId="1329230114" sldId="1076"/>
            <ac:spMk id="4" creationId="{A9010873-2884-1898-E9A9-2B9A8F15E03D}"/>
          </ac:spMkLst>
        </pc:spChg>
        <pc:spChg chg="mod">
          <ac:chgData name="Hannah Knehr" userId="74f742763e772009" providerId="LiveId" clId="{D9FA08C8-0604-499A-8CF6-192864CD417B}" dt="2023-06-20T15:41:26.751" v="1535" actId="20577"/>
          <ac:spMkLst>
            <pc:docMk/>
            <pc:sldMk cId="1329230114" sldId="1076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1T14:25:51.664" v="2861" actId="1036"/>
          <ac:spMkLst>
            <pc:docMk/>
            <pc:sldMk cId="1329230114" sldId="1076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1T14:25:51.664" v="2861" actId="1036"/>
          <ac:spMkLst>
            <pc:docMk/>
            <pc:sldMk cId="1329230114" sldId="1076"/>
            <ac:spMk id="9" creationId="{3C32FC4A-E1C9-F169-BA12-5A2F07C9F5BC}"/>
          </ac:spMkLst>
        </pc:spChg>
        <pc:spChg chg="add mod">
          <ac:chgData name="Hannah Knehr" userId="74f742763e772009" providerId="LiveId" clId="{D9FA08C8-0604-499A-8CF6-192864CD417B}" dt="2023-06-21T14:52:08.888" v="3874" actId="20577"/>
          <ac:spMkLst>
            <pc:docMk/>
            <pc:sldMk cId="1329230114" sldId="1076"/>
            <ac:spMk id="10" creationId="{86794589-B87A-B62C-4659-409C20FD0CAC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11" creationId="{F7A4B30B-B8D7-1D17-282F-BC51DF3B85F4}"/>
          </ac:spMkLst>
        </pc:spChg>
        <pc:spChg chg="mod">
          <ac:chgData name="Hannah Knehr" userId="74f742763e772009" providerId="LiveId" clId="{D9FA08C8-0604-499A-8CF6-192864CD417B}" dt="2023-06-21T14:25:51.664" v="2861" actId="1036"/>
          <ac:spMkLst>
            <pc:docMk/>
            <pc:sldMk cId="1329230114" sldId="1076"/>
            <ac:spMk id="13" creationId="{146A89CE-190F-F834-1504-004B0D4B135C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15" creationId="{D2332D65-5307-FD22-1BDA-81DE038B26F2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16" creationId="{FE42726F-86C5-E4C3-F579-5ED43AEC999E}"/>
          </ac:spMkLst>
        </pc:spChg>
        <pc:spChg chg="del">
          <ac:chgData name="Hannah Knehr" userId="74f742763e772009" providerId="LiveId" clId="{D9FA08C8-0604-499A-8CF6-192864CD417B}" dt="2023-06-20T15:41:51.449" v="1541" actId="478"/>
          <ac:spMkLst>
            <pc:docMk/>
            <pc:sldMk cId="1329230114" sldId="1076"/>
            <ac:spMk id="18" creationId="{64FCF904-3E40-4BEF-3682-AEEAD6293E6C}"/>
          </ac:spMkLst>
        </pc:spChg>
        <pc:spChg chg="del">
          <ac:chgData name="Hannah Knehr" userId="74f742763e772009" providerId="LiveId" clId="{D9FA08C8-0604-499A-8CF6-192864CD417B}" dt="2023-06-20T15:41:51.449" v="1541" actId="478"/>
          <ac:spMkLst>
            <pc:docMk/>
            <pc:sldMk cId="1329230114" sldId="1076"/>
            <ac:spMk id="19" creationId="{BD993933-C931-62AD-BC61-F0C9E0DD5B3F}"/>
          </ac:spMkLst>
        </pc:spChg>
        <pc:spChg chg="del">
          <ac:chgData name="Hannah Knehr" userId="74f742763e772009" providerId="LiveId" clId="{D9FA08C8-0604-499A-8CF6-192864CD417B}" dt="2023-06-20T15:41:51.449" v="1541" actId="478"/>
          <ac:spMkLst>
            <pc:docMk/>
            <pc:sldMk cId="1329230114" sldId="1076"/>
            <ac:spMk id="20" creationId="{FD073647-4AC5-15EE-0DFF-C145F84BC560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21" creationId="{DD58E228-4328-C445-1A80-61553B36AF6D}"/>
          </ac:spMkLst>
        </pc:spChg>
        <pc:picChg chg="add mod">
          <ac:chgData name="Hannah Knehr" userId="74f742763e772009" providerId="LiveId" clId="{D9FA08C8-0604-499A-8CF6-192864CD417B}" dt="2023-06-20T15:43:59.290" v="1570"/>
          <ac:picMkLst>
            <pc:docMk/>
            <pc:sldMk cId="1329230114" sldId="1076"/>
            <ac:picMk id="3" creationId="{AC18CB42-F5EA-06CE-4482-9C0772BCC6C1}"/>
          </ac:picMkLst>
        </pc:picChg>
        <pc:picChg chg="mod">
          <ac:chgData name="Hannah Knehr" userId="74f742763e772009" providerId="LiveId" clId="{D9FA08C8-0604-499A-8CF6-192864CD417B}" dt="2023-06-21T14:25:51.664" v="2861" actId="1036"/>
          <ac:picMkLst>
            <pc:docMk/>
            <pc:sldMk cId="1329230114" sldId="1076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1T14:25:51.664" v="2861" actId="1036"/>
          <ac:picMkLst>
            <pc:docMk/>
            <pc:sldMk cId="1329230114" sldId="1076"/>
            <ac:picMk id="8" creationId="{0FDD587F-69BA-B649-D437-A9572ED43E5A}"/>
          </ac:picMkLst>
        </pc:picChg>
        <pc:picChg chg="del">
          <ac:chgData name="Hannah Knehr" userId="74f742763e772009" providerId="LiveId" clId="{D9FA08C8-0604-499A-8CF6-192864CD417B}" dt="2023-06-20T15:41:49.094" v="1540" actId="478"/>
          <ac:picMkLst>
            <pc:docMk/>
            <pc:sldMk cId="1329230114" sldId="1076"/>
            <ac:picMk id="10" creationId="{EA8B2C0F-7D97-B0DC-E672-11EB09B3EBC3}"/>
          </ac:picMkLst>
        </pc:picChg>
        <pc:picChg chg="del">
          <ac:chgData name="Hannah Knehr" userId="74f742763e772009" providerId="LiveId" clId="{D9FA08C8-0604-499A-8CF6-192864CD417B}" dt="2023-06-20T15:41:49.094" v="1540" actId="478"/>
          <ac:picMkLst>
            <pc:docMk/>
            <pc:sldMk cId="1329230114" sldId="1076"/>
            <ac:picMk id="12" creationId="{5EAF6A5D-E4CB-E510-CE07-D30DCD03CB6D}"/>
          </ac:picMkLst>
        </pc:picChg>
        <pc:picChg chg="mod">
          <ac:chgData name="Hannah Knehr" userId="74f742763e772009" providerId="LiveId" clId="{D9FA08C8-0604-499A-8CF6-192864CD417B}" dt="2023-06-21T14:25:51.664" v="2861" actId="1036"/>
          <ac:picMkLst>
            <pc:docMk/>
            <pc:sldMk cId="1329230114" sldId="1076"/>
            <ac:picMk id="14" creationId="{F78F23C6-CC34-5B8F-0F15-6CFA91946618}"/>
          </ac:picMkLst>
        </pc:picChg>
        <pc:picChg chg="del">
          <ac:chgData name="Hannah Knehr" userId="74f742763e772009" providerId="LiveId" clId="{D9FA08C8-0604-499A-8CF6-192864CD417B}" dt="2023-06-20T15:41:49.094" v="1540" actId="478"/>
          <ac:picMkLst>
            <pc:docMk/>
            <pc:sldMk cId="1329230114" sldId="1076"/>
            <ac:picMk id="17" creationId="{9CCC7CC4-6195-C4B1-664F-44CD7E550DEC}"/>
          </ac:picMkLst>
        </pc:picChg>
      </pc:sldChg>
      <pc:sldChg chg="add del">
        <pc:chgData name="Hannah Knehr" userId="74f742763e772009" providerId="LiveId" clId="{D9FA08C8-0604-499A-8CF6-192864CD417B}" dt="2023-06-20T15:40:45.628" v="1504"/>
        <pc:sldMkLst>
          <pc:docMk/>
          <pc:sldMk cId="1922748341" sldId="1076"/>
        </pc:sldMkLst>
      </pc:sldChg>
      <pc:sldChg chg="addSp modSp add del ord">
        <pc:chgData name="Hannah Knehr" userId="74f742763e772009" providerId="LiveId" clId="{D9FA08C8-0604-499A-8CF6-192864CD417B}" dt="2023-06-20T15:51:28.997" v="1650" actId="47"/>
        <pc:sldMkLst>
          <pc:docMk/>
          <pc:sldMk cId="255206638" sldId="1077"/>
        </pc:sldMkLst>
        <pc:picChg chg="add mod">
          <ac:chgData name="Hannah Knehr" userId="74f742763e772009" providerId="LiveId" clId="{D9FA08C8-0604-499A-8CF6-192864CD417B}" dt="2023-06-20T15:44:06" v="1574"/>
          <ac:picMkLst>
            <pc:docMk/>
            <pc:sldMk cId="255206638" sldId="1077"/>
            <ac:picMk id="3" creationId="{232ED007-85FF-4142-99AB-9834A8782846}"/>
          </ac:picMkLst>
        </pc:picChg>
      </pc:sldChg>
      <pc:sldChg chg="addSp delSp modSp add mod ord modShow">
        <pc:chgData name="Hannah Knehr" userId="74f742763e772009" providerId="LiveId" clId="{D9FA08C8-0604-499A-8CF6-192864CD417B}" dt="2023-06-21T14:48:09.536" v="3795"/>
        <pc:sldMkLst>
          <pc:docMk/>
          <pc:sldMk cId="44342790" sldId="1078"/>
        </pc:sldMkLst>
        <pc:spChg chg="mod">
          <ac:chgData name="Hannah Knehr" userId="74f742763e772009" providerId="LiveId" clId="{D9FA08C8-0604-499A-8CF6-192864CD417B}" dt="2023-06-20T15:49:25.055" v="1611" actId="20577"/>
          <ac:spMkLst>
            <pc:docMk/>
            <pc:sldMk cId="44342790" sldId="1078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38:22.595" v="3270" actId="1076"/>
          <ac:spMkLst>
            <pc:docMk/>
            <pc:sldMk cId="44342790" sldId="1078"/>
            <ac:spMk id="4" creationId="{D61DC82E-A888-B810-9051-CB07E91EA72E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5" creationId="{2F481A40-D1DD-B643-10F3-F23B11490F3F}"/>
          </ac:spMkLst>
        </pc:spChg>
        <pc:spChg chg="add mod">
          <ac:chgData name="Hannah Knehr" userId="74f742763e772009" providerId="LiveId" clId="{D9FA08C8-0604-499A-8CF6-192864CD417B}" dt="2023-06-21T14:48:09.536" v="3795"/>
          <ac:spMkLst>
            <pc:docMk/>
            <pc:sldMk cId="44342790" sldId="1078"/>
            <ac:spMk id="5" creationId="{C4DAD634-EDA4-FBD5-E57E-33C3EEFFCE0E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7" creationId="{967C506F-7638-5B73-3817-53EAD2BE0FAE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13" creationId="{146A89CE-190F-F834-1504-004B0D4B135C}"/>
          </ac:spMkLst>
        </pc:spChg>
        <pc:picChg chg="del">
          <ac:chgData name="Hannah Knehr" userId="74f742763e772009" providerId="LiveId" clId="{D9FA08C8-0604-499A-8CF6-192864CD417B}" dt="2023-06-20T15:49:29.422" v="1612" actId="478"/>
          <ac:picMkLst>
            <pc:docMk/>
            <pc:sldMk cId="44342790" sldId="1078"/>
            <ac:picMk id="6" creationId="{B63E8267-89F2-305F-F74D-1E74F9D3F153}"/>
          </ac:picMkLst>
        </pc:picChg>
        <pc:picChg chg="del">
          <ac:chgData name="Hannah Knehr" userId="74f742763e772009" providerId="LiveId" clId="{D9FA08C8-0604-499A-8CF6-192864CD417B}" dt="2023-06-20T15:49:29.422" v="1612" actId="478"/>
          <ac:picMkLst>
            <pc:docMk/>
            <pc:sldMk cId="44342790" sldId="1078"/>
            <ac:picMk id="8" creationId="{0FDD587F-69BA-B649-D437-A9572ED43E5A}"/>
          </ac:picMkLst>
        </pc:picChg>
        <pc:picChg chg="del">
          <ac:chgData name="Hannah Knehr" userId="74f742763e772009" providerId="LiveId" clId="{D9FA08C8-0604-499A-8CF6-192864CD417B}" dt="2023-06-20T15:49:29.422" v="1612" actId="478"/>
          <ac:picMkLst>
            <pc:docMk/>
            <pc:sldMk cId="44342790" sldId="1078"/>
            <ac:picMk id="14" creationId="{F78F23C6-CC34-5B8F-0F15-6CFA91946618}"/>
          </ac:picMkLst>
        </pc:picChg>
      </pc:sldChg>
      <pc:sldChg chg="addSp modSp add mod ord modShow">
        <pc:chgData name="Hannah Knehr" userId="74f742763e772009" providerId="LiveId" clId="{D9FA08C8-0604-499A-8CF6-192864CD417B}" dt="2023-06-21T14:50:00.387" v="3850" actId="20577"/>
        <pc:sldMkLst>
          <pc:docMk/>
          <pc:sldMk cId="3643605486" sldId="1079"/>
        </pc:sldMkLst>
        <pc:spChg chg="mod">
          <ac:chgData name="Hannah Knehr" userId="74f742763e772009" providerId="LiveId" clId="{D9FA08C8-0604-499A-8CF6-192864CD417B}" dt="2023-06-20T15:50:27.236" v="1637" actId="20577"/>
          <ac:spMkLst>
            <pc:docMk/>
            <pc:sldMk cId="3643605486" sldId="1079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38:12.270" v="3266" actId="20577"/>
          <ac:spMkLst>
            <pc:docMk/>
            <pc:sldMk cId="3643605486" sldId="1079"/>
            <ac:spMk id="4" creationId="{71567F98-574E-3684-E410-AFDE0912BE88}"/>
          </ac:spMkLst>
        </pc:spChg>
        <pc:spChg chg="add mod">
          <ac:chgData name="Hannah Knehr" userId="74f742763e772009" providerId="LiveId" clId="{D9FA08C8-0604-499A-8CF6-192864CD417B}" dt="2023-06-21T14:50:00.387" v="3850" actId="20577"/>
          <ac:spMkLst>
            <pc:docMk/>
            <pc:sldMk cId="3643605486" sldId="1079"/>
            <ac:spMk id="5" creationId="{1F4F1147-C6CA-D9B1-0E6E-0E72C6D9BD29}"/>
          </ac:spMkLst>
        </pc:spChg>
      </pc:sldChg>
      <pc:sldChg chg="addSp delSp modSp add del mod delAnim modAnim modNotesTx">
        <pc:chgData name="Hannah Knehr" userId="74f742763e772009" providerId="LiveId" clId="{D9FA08C8-0604-499A-8CF6-192864CD417B}" dt="2023-06-20T17:38:41.659" v="2276" actId="47"/>
        <pc:sldMkLst>
          <pc:docMk/>
          <pc:sldMk cId="2517173913" sldId="1080"/>
        </pc:sldMkLst>
        <pc:spChg chg="del mod">
          <ac:chgData name="Hannah Knehr" userId="74f742763e772009" providerId="LiveId" clId="{D9FA08C8-0604-499A-8CF6-192864CD417B}" dt="2023-06-20T17:18:22.552" v="2147" actId="478"/>
          <ac:spMkLst>
            <pc:docMk/>
            <pc:sldMk cId="2517173913" sldId="1080"/>
            <ac:spMk id="2" creationId="{80B64D3B-F3FA-4AD7-5700-D3734D3ADEE9}"/>
          </ac:spMkLst>
        </pc:spChg>
        <pc:spChg chg="add del mod">
          <ac:chgData name="Hannah Knehr" userId="74f742763e772009" providerId="LiveId" clId="{D9FA08C8-0604-499A-8CF6-192864CD417B}" dt="2023-06-20T16:05:23.460" v="1980" actId="478"/>
          <ac:spMkLst>
            <pc:docMk/>
            <pc:sldMk cId="2517173913" sldId="1080"/>
            <ac:spMk id="3" creationId="{B36C39BE-E565-E7FE-6617-FB0D54E248EC}"/>
          </ac:spMkLst>
        </pc:spChg>
        <pc:spChg chg="del mod">
          <ac:chgData name="Hannah Knehr" userId="74f742763e772009" providerId="LiveId" clId="{D9FA08C8-0604-499A-8CF6-192864CD417B}" dt="2023-06-20T17:15:46.744" v="2111" actId="478"/>
          <ac:spMkLst>
            <pc:docMk/>
            <pc:sldMk cId="2517173913" sldId="1080"/>
            <ac:spMk id="5" creationId="{2F481A40-D1DD-B643-10F3-F23B11490F3F}"/>
          </ac:spMkLst>
        </pc:spChg>
        <pc:spChg chg="add del mod">
          <ac:chgData name="Hannah Knehr" userId="74f742763e772009" providerId="LiveId" clId="{D9FA08C8-0604-499A-8CF6-192864CD417B}" dt="2023-06-20T17:18:24.811" v="2148" actId="478"/>
          <ac:spMkLst>
            <pc:docMk/>
            <pc:sldMk cId="2517173913" sldId="1080"/>
            <ac:spMk id="6" creationId="{F7E4C9F7-5545-ABB1-C661-B92AF76F8825}"/>
          </ac:spMkLst>
        </pc:spChg>
        <pc:spChg chg="add mod">
          <ac:chgData name="Hannah Knehr" userId="74f742763e772009" providerId="LiveId" clId="{D9FA08C8-0604-499A-8CF6-192864CD417B}" dt="2023-06-20T17:18:25.378" v="2149"/>
          <ac:spMkLst>
            <pc:docMk/>
            <pc:sldMk cId="2517173913" sldId="1080"/>
            <ac:spMk id="7" creationId="{5BA1936F-C48F-4F6B-1EDD-C6A7383E64F1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7" creationId="{967C506F-7638-5B73-3817-53EAD2BE0FAE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1" creationId="{F7A4B30B-B8D7-1D17-282F-BC51DF3B85F4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3" creationId="{146A89CE-190F-F834-1504-004B0D4B135C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5" creationId="{D2332D65-5307-FD22-1BDA-81DE038B26F2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6" creationId="{FE42726F-86C5-E4C3-F579-5ED43AEC999E}"/>
          </ac:spMkLst>
        </pc:spChg>
        <pc:spChg chg="add mod">
          <ac:chgData name="Hannah Knehr" userId="74f742763e772009" providerId="LiveId" clId="{D9FA08C8-0604-499A-8CF6-192864CD417B}" dt="2023-06-20T17:15:52.624" v="2127" actId="1036"/>
          <ac:spMkLst>
            <pc:docMk/>
            <pc:sldMk cId="2517173913" sldId="1080"/>
            <ac:spMk id="18" creationId="{958E1A12-B443-437C-93FF-A3AAC547C150}"/>
          </ac:spMkLst>
        </pc:spChg>
        <pc:spChg chg="add mod">
          <ac:chgData name="Hannah Knehr" userId="74f742763e772009" providerId="LiveId" clId="{D9FA08C8-0604-499A-8CF6-192864CD417B}" dt="2023-06-20T17:15:52.624" v="2127" actId="1036"/>
          <ac:spMkLst>
            <pc:docMk/>
            <pc:sldMk cId="2517173913" sldId="1080"/>
            <ac:spMk id="20" creationId="{27F8332A-B397-B189-44E1-4D32C20CDCC0}"/>
          </ac:spMkLst>
        </pc:spChg>
        <pc:spChg chg="add mod">
          <ac:chgData name="Hannah Knehr" userId="74f742763e772009" providerId="LiveId" clId="{D9FA08C8-0604-499A-8CF6-192864CD417B}" dt="2023-06-20T17:15:52.624" v="2127" actId="1036"/>
          <ac:spMkLst>
            <pc:docMk/>
            <pc:sldMk cId="2517173913" sldId="1080"/>
            <ac:spMk id="22" creationId="{2EF763F6-4B47-DFF6-C606-853B8AD387D6}"/>
          </ac:spMkLst>
        </pc:spChg>
        <pc:spChg chg="add del mod">
          <ac:chgData name="Hannah Knehr" userId="74f742763e772009" providerId="LiveId" clId="{D9FA08C8-0604-499A-8CF6-192864CD417B}" dt="2023-06-20T16:00:45.413" v="1778"/>
          <ac:spMkLst>
            <pc:docMk/>
            <pc:sldMk cId="2517173913" sldId="1080"/>
            <ac:spMk id="27" creationId="{EF87B20F-DACB-3745-007E-91D18BAF8261}"/>
          </ac:spMkLst>
        </pc:spChg>
        <pc:spChg chg="add del mod">
          <ac:chgData name="Hannah Knehr" userId="74f742763e772009" providerId="LiveId" clId="{D9FA08C8-0604-499A-8CF6-192864CD417B}" dt="2023-06-20T16:00:45.413" v="1778"/>
          <ac:spMkLst>
            <pc:docMk/>
            <pc:sldMk cId="2517173913" sldId="1080"/>
            <ac:spMk id="28" creationId="{CC83488B-EA21-9B3D-D690-2B7939B6D5E8}"/>
          </ac:spMkLst>
        </pc:spChg>
        <pc:spChg chg="add del mod">
          <ac:chgData name="Hannah Knehr" userId="74f742763e772009" providerId="LiveId" clId="{D9FA08C8-0604-499A-8CF6-192864CD417B}" dt="2023-06-20T16:00:45.413" v="1778"/>
          <ac:spMkLst>
            <pc:docMk/>
            <pc:sldMk cId="2517173913" sldId="1080"/>
            <ac:spMk id="30" creationId="{AC5E6A50-C7D5-1D78-AE53-7245BBCE5EEC}"/>
          </ac:spMkLst>
        </pc:spChg>
        <pc:spChg chg="add mod">
          <ac:chgData name="Hannah Knehr" userId="74f742763e772009" providerId="LiveId" clId="{D9FA08C8-0604-499A-8CF6-192864CD417B}" dt="2023-06-20T17:15:52.624" v="2127" actId="1036"/>
          <ac:spMkLst>
            <pc:docMk/>
            <pc:sldMk cId="2517173913" sldId="1080"/>
            <ac:spMk id="33" creationId="{C0815694-0A0F-7CA1-5FE1-85DEC29E8F7D}"/>
          </ac:spMkLst>
        </pc:spChg>
        <pc:spChg chg="add mod">
          <ac:chgData name="Hannah Knehr" userId="74f742763e772009" providerId="LiveId" clId="{D9FA08C8-0604-499A-8CF6-192864CD417B}" dt="2023-06-20T17:15:52.624" v="2127" actId="1036"/>
          <ac:spMkLst>
            <pc:docMk/>
            <pc:sldMk cId="2517173913" sldId="1080"/>
            <ac:spMk id="34" creationId="{7833DF47-16C6-584F-DA98-9B618F898CB5}"/>
          </ac:spMkLst>
        </pc:spChg>
        <pc:spChg chg="add mod">
          <ac:chgData name="Hannah Knehr" userId="74f742763e772009" providerId="LiveId" clId="{D9FA08C8-0604-499A-8CF6-192864CD417B}" dt="2023-06-20T17:15:52.624" v="2127" actId="1036"/>
          <ac:spMkLst>
            <pc:docMk/>
            <pc:sldMk cId="2517173913" sldId="1080"/>
            <ac:spMk id="36" creationId="{C923EC56-2E68-652D-5C4D-A563D544321E}"/>
          </ac:spMkLst>
        </pc:spChg>
        <pc:picChg chg="add mod">
          <ac:chgData name="Hannah Knehr" userId="74f742763e772009" providerId="LiveId" clId="{D9FA08C8-0604-499A-8CF6-192864CD417B}" dt="2023-06-20T17:15:52.624" v="2127" actId="1036"/>
          <ac:picMkLst>
            <pc:docMk/>
            <pc:sldMk cId="2517173913" sldId="1080"/>
            <ac:picMk id="4" creationId="{16994A5F-D678-48C1-869C-A4766A6E0096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6" creationId="{B63E8267-89F2-305F-F74D-1E74F9D3F153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8" creationId="{0FDD587F-69BA-B649-D437-A9572ED43E5A}"/>
          </ac:picMkLst>
        </pc:picChg>
        <pc:picChg chg="add mod">
          <ac:chgData name="Hannah Knehr" userId="74f742763e772009" providerId="LiveId" clId="{D9FA08C8-0604-499A-8CF6-192864CD417B}" dt="2023-06-20T17:18:25.378" v="2149"/>
          <ac:picMkLst>
            <pc:docMk/>
            <pc:sldMk cId="2517173913" sldId="1080"/>
            <ac:picMk id="8" creationId="{4B8E70DE-FF95-C45E-23A7-BB7F4FF2B2A0}"/>
          </ac:picMkLst>
        </pc:picChg>
        <pc:picChg chg="add mod">
          <ac:chgData name="Hannah Knehr" userId="74f742763e772009" providerId="LiveId" clId="{D9FA08C8-0604-499A-8CF6-192864CD417B}" dt="2023-06-20T17:32:31.304" v="2188" actId="1076"/>
          <ac:picMkLst>
            <pc:docMk/>
            <pc:sldMk cId="2517173913" sldId="1080"/>
            <ac:picMk id="9" creationId="{EFA36C2A-ECAE-2010-E17D-18093D869183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0" creationId="{EA8B2C0F-7D97-B0DC-E672-11EB09B3EBC3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2" creationId="{5EAF6A5D-E4CB-E510-CE07-D30DCD03CB6D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4" creationId="{F78F23C6-CC34-5B8F-0F15-6CFA91946618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7" creationId="{9CCC7CC4-6195-C4B1-664F-44CD7E550DEC}"/>
          </ac:picMkLst>
        </pc:picChg>
        <pc:picChg chg="add del mod">
          <ac:chgData name="Hannah Knehr" userId="74f742763e772009" providerId="LiveId" clId="{D9FA08C8-0604-499A-8CF6-192864CD417B}" dt="2023-06-20T15:59:17.906" v="1760" actId="478"/>
          <ac:picMkLst>
            <pc:docMk/>
            <pc:sldMk cId="2517173913" sldId="1080"/>
            <ac:picMk id="19" creationId="{EA504DD1-537A-1AF5-37C9-7C9718BBC8F3}"/>
          </ac:picMkLst>
        </pc:picChg>
        <pc:picChg chg="add mod">
          <ac:chgData name="Hannah Knehr" userId="74f742763e772009" providerId="LiveId" clId="{D9FA08C8-0604-499A-8CF6-192864CD417B}" dt="2023-06-20T17:15:52.624" v="2127" actId="1036"/>
          <ac:picMkLst>
            <pc:docMk/>
            <pc:sldMk cId="2517173913" sldId="1080"/>
            <ac:picMk id="21" creationId="{C37C85B5-87A3-1118-8002-F10B5293ACC5}"/>
          </ac:picMkLst>
        </pc:picChg>
        <pc:picChg chg="add mod">
          <ac:chgData name="Hannah Knehr" userId="74f742763e772009" providerId="LiveId" clId="{D9FA08C8-0604-499A-8CF6-192864CD417B}" dt="2023-06-20T17:15:52.624" v="2127" actId="1036"/>
          <ac:picMkLst>
            <pc:docMk/>
            <pc:sldMk cId="2517173913" sldId="1080"/>
            <ac:picMk id="23" creationId="{A87E7166-B7F3-7350-C9C6-34EEB3311A48}"/>
          </ac:picMkLst>
        </pc:picChg>
        <pc:picChg chg="add del mod">
          <ac:chgData name="Hannah Knehr" userId="74f742763e772009" providerId="LiveId" clId="{D9FA08C8-0604-499A-8CF6-192864CD417B}" dt="2023-06-20T17:18:22.552" v="2147" actId="478"/>
          <ac:picMkLst>
            <pc:docMk/>
            <pc:sldMk cId="2517173913" sldId="1080"/>
            <ac:picMk id="24" creationId="{832900A7-3F80-700E-FCF7-86CC862C3021}"/>
          </ac:picMkLst>
        </pc:picChg>
        <pc:picChg chg="add del mod">
          <ac:chgData name="Hannah Knehr" userId="74f742763e772009" providerId="LiveId" clId="{D9FA08C8-0604-499A-8CF6-192864CD417B}" dt="2023-06-20T16:00:45.413" v="1778"/>
          <ac:picMkLst>
            <pc:docMk/>
            <pc:sldMk cId="2517173913" sldId="1080"/>
            <ac:picMk id="25" creationId="{57E01F95-7AF9-9116-FB7C-CDF33B0EF5B6}"/>
          </ac:picMkLst>
        </pc:picChg>
        <pc:picChg chg="add del mod">
          <ac:chgData name="Hannah Knehr" userId="74f742763e772009" providerId="LiveId" clId="{D9FA08C8-0604-499A-8CF6-192864CD417B}" dt="2023-06-20T16:00:45.413" v="1778"/>
          <ac:picMkLst>
            <pc:docMk/>
            <pc:sldMk cId="2517173913" sldId="1080"/>
            <ac:picMk id="29" creationId="{A0A1F562-E1AA-B2E4-A1D3-A807893F6EF0}"/>
          </ac:picMkLst>
        </pc:picChg>
        <pc:picChg chg="add del mod">
          <ac:chgData name="Hannah Knehr" userId="74f742763e772009" providerId="LiveId" clId="{D9FA08C8-0604-499A-8CF6-192864CD417B}" dt="2023-06-20T16:00:45.413" v="1778"/>
          <ac:picMkLst>
            <pc:docMk/>
            <pc:sldMk cId="2517173913" sldId="1080"/>
            <ac:picMk id="31" creationId="{ED89576A-8958-CE6B-CAEB-4ABFCCE3B1B8}"/>
          </ac:picMkLst>
        </pc:picChg>
        <pc:picChg chg="add mod">
          <ac:chgData name="Hannah Knehr" userId="74f742763e772009" providerId="LiveId" clId="{D9FA08C8-0604-499A-8CF6-192864CD417B}" dt="2023-06-20T17:15:52.624" v="2127" actId="1036"/>
          <ac:picMkLst>
            <pc:docMk/>
            <pc:sldMk cId="2517173913" sldId="1080"/>
            <ac:picMk id="32" creationId="{FDB49384-2451-2137-8629-C5CDDAE732D1}"/>
          </ac:picMkLst>
        </pc:picChg>
        <pc:picChg chg="add del mod">
          <ac:chgData name="Hannah Knehr" userId="74f742763e772009" providerId="LiveId" clId="{D9FA08C8-0604-499A-8CF6-192864CD417B}" dt="2023-06-20T16:05:06.231" v="1977" actId="478"/>
          <ac:picMkLst>
            <pc:docMk/>
            <pc:sldMk cId="2517173913" sldId="1080"/>
            <ac:picMk id="35" creationId="{A2DA8C5A-E201-4E7D-8431-1E4238338C1A}"/>
          </ac:picMkLst>
        </pc:picChg>
        <pc:picChg chg="add del mod">
          <ac:chgData name="Hannah Knehr" userId="74f742763e772009" providerId="LiveId" clId="{D9FA08C8-0604-499A-8CF6-192864CD417B}" dt="2023-06-20T16:04:11.293" v="1972" actId="478"/>
          <ac:picMkLst>
            <pc:docMk/>
            <pc:sldMk cId="2517173913" sldId="1080"/>
            <ac:picMk id="37" creationId="{A9233F00-403C-4AC6-62F2-9C7B59E40370}"/>
          </ac:picMkLst>
        </pc:picChg>
        <pc:picChg chg="add mod">
          <ac:chgData name="Hannah Knehr" userId="74f742763e772009" providerId="LiveId" clId="{D9FA08C8-0604-499A-8CF6-192864CD417B}" dt="2023-06-20T17:15:52.624" v="2127" actId="1036"/>
          <ac:picMkLst>
            <pc:docMk/>
            <pc:sldMk cId="2517173913" sldId="1080"/>
            <ac:picMk id="39" creationId="{F78C1546-2052-485D-5A1F-3662A499C63B}"/>
          </ac:picMkLst>
        </pc:picChg>
        <pc:picChg chg="add mod">
          <ac:chgData name="Hannah Knehr" userId="74f742763e772009" providerId="LiveId" clId="{D9FA08C8-0604-499A-8CF6-192864CD417B}" dt="2023-06-20T17:15:52.624" v="2127" actId="1036"/>
          <ac:picMkLst>
            <pc:docMk/>
            <pc:sldMk cId="2517173913" sldId="1080"/>
            <ac:picMk id="40" creationId="{78A8513D-9022-7BDD-1C91-81D1F6360E89}"/>
          </ac:picMkLst>
        </pc:picChg>
      </pc:sldChg>
      <pc:sldChg chg="add del ord">
        <pc:chgData name="Hannah Knehr" userId="74f742763e772009" providerId="LiveId" clId="{D9FA08C8-0604-499A-8CF6-192864CD417B}" dt="2023-06-20T16:08:09.183" v="2017" actId="47"/>
        <pc:sldMkLst>
          <pc:docMk/>
          <pc:sldMk cId="4225448028" sldId="1081"/>
        </pc:sldMkLst>
      </pc:sldChg>
      <pc:sldChg chg="addSp delSp modSp add del mod ord modAnim">
        <pc:chgData name="Hannah Knehr" userId="74f742763e772009" providerId="LiveId" clId="{D9FA08C8-0604-499A-8CF6-192864CD417B}" dt="2023-06-20T17:39:27.092" v="2294" actId="47"/>
        <pc:sldMkLst>
          <pc:docMk/>
          <pc:sldMk cId="3322423659" sldId="1082"/>
        </pc:sldMkLst>
        <pc:spChg chg="del">
          <ac:chgData name="Hannah Knehr" userId="74f742763e772009" providerId="LiveId" clId="{D9FA08C8-0604-499A-8CF6-192864CD417B}" dt="2023-06-20T17:17:20.800" v="2138" actId="478"/>
          <ac:spMkLst>
            <pc:docMk/>
            <pc:sldMk cId="3322423659" sldId="1082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0T17:17:20.800" v="2138" actId="478"/>
          <ac:spMkLst>
            <pc:docMk/>
            <pc:sldMk cId="3322423659" sldId="1082"/>
            <ac:spMk id="5" creationId="{2F481A40-D1DD-B643-10F3-F23B11490F3F}"/>
          </ac:spMkLst>
        </pc:spChg>
        <pc:spChg chg="add del mod">
          <ac:chgData name="Hannah Knehr" userId="74f742763e772009" providerId="LiveId" clId="{D9FA08C8-0604-499A-8CF6-192864CD417B}" dt="2023-06-20T17:17:37.427" v="2142" actId="478"/>
          <ac:spMkLst>
            <pc:docMk/>
            <pc:sldMk cId="3322423659" sldId="1082"/>
            <ac:spMk id="6" creationId="{4ABD4FB3-C535-AF76-8711-33E050529E26}"/>
          </ac:spMkLst>
        </pc:spChg>
        <pc:spChg chg="add del mod ord">
          <ac:chgData name="Hannah Knehr" userId="74f742763e772009" providerId="LiveId" clId="{D9FA08C8-0604-499A-8CF6-192864CD417B}" dt="2023-06-20T17:17:30.661" v="2141" actId="478"/>
          <ac:spMkLst>
            <pc:docMk/>
            <pc:sldMk cId="3322423659" sldId="1082"/>
            <ac:spMk id="7" creationId="{AD162FD6-F7DE-EF5A-21FD-ACBA85A176AD}"/>
          </ac:spMkLst>
        </pc:spChg>
        <pc:spChg chg="add del mod">
          <ac:chgData name="Hannah Knehr" userId="74f742763e772009" providerId="LiveId" clId="{D9FA08C8-0604-499A-8CF6-192864CD417B}" dt="2023-06-20T17:18:34.921" v="2150" actId="478"/>
          <ac:spMkLst>
            <pc:docMk/>
            <pc:sldMk cId="3322423659" sldId="1082"/>
            <ac:spMk id="9" creationId="{9C37948C-AF60-E8CB-EBFC-81756CF2828E}"/>
          </ac:spMkLst>
        </pc:spChg>
        <pc:spChg chg="add del mod">
          <ac:chgData name="Hannah Knehr" userId="74f742763e772009" providerId="LiveId" clId="{D9FA08C8-0604-499A-8CF6-192864CD417B}" dt="2023-06-20T17:18:37.685" v="2151" actId="478"/>
          <ac:spMkLst>
            <pc:docMk/>
            <pc:sldMk cId="3322423659" sldId="1082"/>
            <ac:spMk id="12" creationId="{F75C8CC2-D8F1-6EB8-6E9A-3CC114AAE8D7}"/>
          </ac:spMkLst>
        </pc:spChg>
        <pc:spChg chg="add mod">
          <ac:chgData name="Hannah Knehr" userId="74f742763e772009" providerId="LiveId" clId="{D9FA08C8-0604-499A-8CF6-192864CD417B}" dt="2023-06-20T17:18:38.300" v="2152"/>
          <ac:spMkLst>
            <pc:docMk/>
            <pc:sldMk cId="3322423659" sldId="1082"/>
            <ac:spMk id="13" creationId="{F19347B5-FD6B-F38A-DB68-AD46281325E9}"/>
          </ac:spMkLst>
        </pc:spChg>
        <pc:picChg chg="add del mod">
          <ac:chgData name="Hannah Knehr" userId="74f742763e772009" providerId="LiveId" clId="{D9FA08C8-0604-499A-8CF6-192864CD417B}" dt="2023-06-20T17:17:37.427" v="2142" actId="478"/>
          <ac:picMkLst>
            <pc:docMk/>
            <pc:sldMk cId="3322423659" sldId="1082"/>
            <ac:picMk id="8" creationId="{665B8B82-071E-2E29-0971-A03C43A7AA3C}"/>
          </ac:picMkLst>
        </pc:picChg>
        <pc:picChg chg="add del mod">
          <ac:chgData name="Hannah Knehr" userId="74f742763e772009" providerId="LiveId" clId="{D9FA08C8-0604-499A-8CF6-192864CD417B}" dt="2023-06-20T17:18:34.921" v="2150" actId="478"/>
          <ac:picMkLst>
            <pc:docMk/>
            <pc:sldMk cId="3322423659" sldId="1082"/>
            <ac:picMk id="10" creationId="{D0621644-61ED-A5B0-FE5D-34C7383EB0EE}"/>
          </ac:picMkLst>
        </pc:picChg>
        <pc:picChg chg="add mod">
          <ac:chgData name="Hannah Knehr" userId="74f742763e772009" providerId="LiveId" clId="{D9FA08C8-0604-499A-8CF6-192864CD417B}" dt="2023-06-20T17:18:38.300" v="2152"/>
          <ac:picMkLst>
            <pc:docMk/>
            <pc:sldMk cId="3322423659" sldId="1082"/>
            <ac:picMk id="14" creationId="{A6211695-6129-AD93-5397-D6E39630EA82}"/>
          </ac:picMkLst>
        </pc:picChg>
        <pc:picChg chg="add mod">
          <ac:chgData name="Hannah Knehr" userId="74f742763e772009" providerId="LiveId" clId="{D9FA08C8-0604-499A-8CF6-192864CD417B}" dt="2023-06-20T17:31:59.328" v="2181" actId="1036"/>
          <ac:picMkLst>
            <pc:docMk/>
            <pc:sldMk cId="3322423659" sldId="1082"/>
            <ac:picMk id="15" creationId="{72623248-91DB-87AA-F6D5-1E15706DCA84}"/>
          </ac:picMkLst>
        </pc:picChg>
        <pc:picChg chg="del">
          <ac:chgData name="Hannah Knehr" userId="74f742763e772009" providerId="LiveId" clId="{D9FA08C8-0604-499A-8CF6-192864CD417B}" dt="2023-06-20T17:17:20.800" v="2138" actId="478"/>
          <ac:picMkLst>
            <pc:docMk/>
            <pc:sldMk cId="3322423659" sldId="1082"/>
            <ac:picMk id="24" creationId="{832900A7-3F80-700E-FCF7-86CC862C3021}"/>
          </ac:picMkLst>
        </pc:picChg>
      </pc:sldChg>
      <pc:sldChg chg="addSp delSp modSp add del mod ord modAnim">
        <pc:chgData name="Hannah Knehr" userId="74f742763e772009" providerId="LiveId" clId="{D9FA08C8-0604-499A-8CF6-192864CD417B}" dt="2023-06-20T17:40:15.991" v="2308" actId="47"/>
        <pc:sldMkLst>
          <pc:docMk/>
          <pc:sldMk cId="1500770774" sldId="1083"/>
        </pc:sldMkLst>
        <pc:spChg chg="del">
          <ac:chgData name="Hannah Knehr" userId="74f742763e772009" providerId="LiveId" clId="{D9FA08C8-0604-499A-8CF6-192864CD417B}" dt="2023-06-20T17:18:47.971" v="2153" actId="478"/>
          <ac:spMkLst>
            <pc:docMk/>
            <pc:sldMk cId="1500770774" sldId="1083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0T17:18:47.971" v="2153" actId="478"/>
          <ac:spMkLst>
            <pc:docMk/>
            <pc:sldMk cId="1500770774" sldId="1083"/>
            <ac:spMk id="5" creationId="{2F481A40-D1DD-B643-10F3-F23B11490F3F}"/>
          </ac:spMkLst>
        </pc:spChg>
        <pc:spChg chg="add del mod">
          <ac:chgData name="Hannah Knehr" userId="74f742763e772009" providerId="LiveId" clId="{D9FA08C8-0604-499A-8CF6-192864CD417B}" dt="2023-06-20T17:18:50.323" v="2154" actId="478"/>
          <ac:spMkLst>
            <pc:docMk/>
            <pc:sldMk cId="1500770774" sldId="1083"/>
            <ac:spMk id="6" creationId="{EE064C24-245C-9D16-B644-6F49D33BBFD9}"/>
          </ac:spMkLst>
        </pc:spChg>
        <pc:spChg chg="add mod">
          <ac:chgData name="Hannah Knehr" userId="74f742763e772009" providerId="LiveId" clId="{D9FA08C8-0604-499A-8CF6-192864CD417B}" dt="2023-06-20T17:18:50.939" v="2155"/>
          <ac:spMkLst>
            <pc:docMk/>
            <pc:sldMk cId="1500770774" sldId="1083"/>
            <ac:spMk id="7" creationId="{2F995029-7C00-D901-62A8-67F1E9F97C3E}"/>
          </ac:spMkLst>
        </pc:spChg>
        <pc:spChg chg="mod">
          <ac:chgData name="Hannah Knehr" userId="74f742763e772009" providerId="LiveId" clId="{D9FA08C8-0604-499A-8CF6-192864CD417B}" dt="2023-06-20T16:10:10.177" v="2046" actId="20577"/>
          <ac:spMkLst>
            <pc:docMk/>
            <pc:sldMk cId="1500770774" sldId="1083"/>
            <ac:spMk id="34" creationId="{7833DF47-16C6-584F-DA98-9B618F898CB5}"/>
          </ac:spMkLst>
        </pc:spChg>
        <pc:picChg chg="add mod">
          <ac:chgData name="Hannah Knehr" userId="74f742763e772009" providerId="LiveId" clId="{D9FA08C8-0604-499A-8CF6-192864CD417B}" dt="2023-06-20T17:18:50.939" v="2155"/>
          <ac:picMkLst>
            <pc:docMk/>
            <pc:sldMk cId="1500770774" sldId="1083"/>
            <ac:picMk id="8" creationId="{5BF893B0-C82A-D2EB-AAA2-583335DAA862}"/>
          </ac:picMkLst>
        </pc:picChg>
        <pc:picChg chg="mod">
          <ac:chgData name="Hannah Knehr" userId="74f742763e772009" providerId="LiveId" clId="{D9FA08C8-0604-499A-8CF6-192864CD417B}" dt="2023-06-20T16:09:45.673" v="2030" actId="1076"/>
          <ac:picMkLst>
            <pc:docMk/>
            <pc:sldMk cId="1500770774" sldId="1083"/>
            <ac:picMk id="24" creationId="{832900A7-3F80-700E-FCF7-86CC862C3021}"/>
          </ac:picMkLst>
        </pc:picChg>
        <pc:picChg chg="ord">
          <ac:chgData name="Hannah Knehr" userId="74f742763e772009" providerId="LiveId" clId="{D9FA08C8-0604-499A-8CF6-192864CD417B}" dt="2023-06-20T16:09:55.559" v="2039" actId="171"/>
          <ac:picMkLst>
            <pc:docMk/>
            <pc:sldMk cId="1500770774" sldId="1083"/>
            <ac:picMk id="39" creationId="{F78C1546-2052-485D-5A1F-3662A499C63B}"/>
          </ac:picMkLst>
        </pc:picChg>
      </pc:sldChg>
      <pc:sldChg chg="addSp delSp modSp add mod modAnim">
        <pc:chgData name="Hannah Knehr" userId="74f742763e772009" providerId="LiveId" clId="{D9FA08C8-0604-499A-8CF6-192864CD417B}" dt="2023-06-21T14:48:44.124" v="3806" actId="20577"/>
        <pc:sldMkLst>
          <pc:docMk/>
          <pc:sldMk cId="210270081" sldId="1084"/>
        </pc:sldMkLst>
        <pc:spChg chg="del">
          <ac:chgData name="Hannah Knehr" userId="74f742763e772009" providerId="LiveId" clId="{D9FA08C8-0604-499A-8CF6-192864CD417B}" dt="2023-06-20T17:18:58.886" v="2156" actId="478"/>
          <ac:spMkLst>
            <pc:docMk/>
            <pc:sldMk cId="210270081" sldId="1084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1T14:48:44.124" v="3806" actId="20577"/>
          <ac:spMkLst>
            <pc:docMk/>
            <pc:sldMk cId="210270081" sldId="1084"/>
            <ac:spMk id="2" creationId="{FBB3BC46-6ACF-5D96-1D0B-25F6496333A4}"/>
          </ac:spMkLst>
        </pc:spChg>
        <pc:spChg chg="del">
          <ac:chgData name="Hannah Knehr" userId="74f742763e772009" providerId="LiveId" clId="{D9FA08C8-0604-499A-8CF6-192864CD417B}" dt="2023-06-20T17:18:58.886" v="2156" actId="478"/>
          <ac:spMkLst>
            <pc:docMk/>
            <pc:sldMk cId="210270081" sldId="1084"/>
            <ac:spMk id="5" creationId="{2F481A40-D1DD-B643-10F3-F23B11490F3F}"/>
          </ac:spMkLst>
        </pc:spChg>
        <pc:spChg chg="add del mod">
          <ac:chgData name="Hannah Knehr" userId="74f742763e772009" providerId="LiveId" clId="{D9FA08C8-0604-499A-8CF6-192864CD417B}" dt="2023-06-20T17:19:01.158" v="2157" actId="478"/>
          <ac:spMkLst>
            <pc:docMk/>
            <pc:sldMk cId="210270081" sldId="1084"/>
            <ac:spMk id="6" creationId="{C6EB6110-1743-33A4-EB2C-CD374689EE3A}"/>
          </ac:spMkLst>
        </pc:spChg>
        <pc:spChg chg="add mod">
          <ac:chgData name="Hannah Knehr" userId="74f742763e772009" providerId="LiveId" clId="{D9FA08C8-0604-499A-8CF6-192864CD417B}" dt="2023-06-20T17:19:01.719" v="2158"/>
          <ac:spMkLst>
            <pc:docMk/>
            <pc:sldMk cId="210270081" sldId="1084"/>
            <ac:spMk id="7" creationId="{0B65EE19-2218-CEA0-5EC7-B6960515F1E2}"/>
          </ac:spMkLst>
        </pc:spChg>
        <pc:spChg chg="mod">
          <ac:chgData name="Hannah Knehr" userId="74f742763e772009" providerId="LiveId" clId="{D9FA08C8-0604-499A-8CF6-192864CD417B}" dt="2023-06-20T17:37:05.039" v="2261" actId="1076"/>
          <ac:spMkLst>
            <pc:docMk/>
            <pc:sldMk cId="210270081" sldId="1084"/>
            <ac:spMk id="18" creationId="{958E1A12-B443-437C-93FF-A3AAC547C150}"/>
          </ac:spMkLst>
        </pc:spChg>
        <pc:spChg chg="mod">
          <ac:chgData name="Hannah Knehr" userId="74f742763e772009" providerId="LiveId" clId="{D9FA08C8-0604-499A-8CF6-192864CD417B}" dt="2023-06-20T17:37:00.912" v="2260" actId="1076"/>
          <ac:spMkLst>
            <pc:docMk/>
            <pc:sldMk cId="210270081" sldId="1084"/>
            <ac:spMk id="20" creationId="{27F8332A-B397-B189-44E1-4D32C20CDCC0}"/>
          </ac:spMkLst>
        </pc:spChg>
        <pc:spChg chg="mod">
          <ac:chgData name="Hannah Knehr" userId="74f742763e772009" providerId="LiveId" clId="{D9FA08C8-0604-499A-8CF6-192864CD417B}" dt="2023-06-20T17:37:26.875" v="2266" actId="1076"/>
          <ac:spMkLst>
            <pc:docMk/>
            <pc:sldMk cId="210270081" sldId="1084"/>
            <ac:spMk id="22" creationId="{2EF763F6-4B47-DFF6-C606-853B8AD387D6}"/>
          </ac:spMkLst>
        </pc:spChg>
        <pc:spChg chg="mod">
          <ac:chgData name="Hannah Knehr" userId="74f742763e772009" providerId="LiveId" clId="{D9FA08C8-0604-499A-8CF6-192864CD417B}" dt="2023-06-20T17:37:49.633" v="2269" actId="1076"/>
          <ac:spMkLst>
            <pc:docMk/>
            <pc:sldMk cId="210270081" sldId="1084"/>
            <ac:spMk id="33" creationId="{C0815694-0A0F-7CA1-5FE1-85DEC29E8F7D}"/>
          </ac:spMkLst>
        </pc:spChg>
        <pc:spChg chg="mod">
          <ac:chgData name="Hannah Knehr" userId="74f742763e772009" providerId="LiveId" clId="{D9FA08C8-0604-499A-8CF6-192864CD417B}" dt="2023-06-20T17:38:11.124" v="2272" actId="1076"/>
          <ac:spMkLst>
            <pc:docMk/>
            <pc:sldMk cId="210270081" sldId="1084"/>
            <ac:spMk id="34" creationId="{7833DF47-16C6-584F-DA98-9B618F898CB5}"/>
          </ac:spMkLst>
        </pc:spChg>
        <pc:spChg chg="mod">
          <ac:chgData name="Hannah Knehr" userId="74f742763e772009" providerId="LiveId" clId="{D9FA08C8-0604-499A-8CF6-192864CD417B}" dt="2023-06-20T17:38:15.223" v="2273" actId="1076"/>
          <ac:spMkLst>
            <pc:docMk/>
            <pc:sldMk cId="210270081" sldId="1084"/>
            <ac:spMk id="36" creationId="{C923EC56-2E68-652D-5C4D-A563D544321E}"/>
          </ac:spMkLst>
        </pc:spChg>
        <pc:picChg chg="mod">
          <ac:chgData name="Hannah Knehr" userId="74f742763e772009" providerId="LiveId" clId="{D9FA08C8-0604-499A-8CF6-192864CD417B}" dt="2023-06-20T17:37:07.952" v="2262" actId="1076"/>
          <ac:picMkLst>
            <pc:docMk/>
            <pc:sldMk cId="210270081" sldId="1084"/>
            <ac:picMk id="4" creationId="{16994A5F-D678-48C1-869C-A4766A6E0096}"/>
          </ac:picMkLst>
        </pc:picChg>
        <pc:picChg chg="add mod">
          <ac:chgData name="Hannah Knehr" userId="74f742763e772009" providerId="LiveId" clId="{D9FA08C8-0604-499A-8CF6-192864CD417B}" dt="2023-06-20T17:19:01.719" v="2158"/>
          <ac:picMkLst>
            <pc:docMk/>
            <pc:sldMk cId="210270081" sldId="1084"/>
            <ac:picMk id="8" creationId="{D187B8DF-25C4-2B3E-51FA-B63063F28FD3}"/>
          </ac:picMkLst>
        </pc:picChg>
        <pc:picChg chg="mod">
          <ac:chgData name="Hannah Knehr" userId="74f742763e772009" providerId="LiveId" clId="{D9FA08C8-0604-499A-8CF6-192864CD417B}" dt="2023-06-20T17:37:15.764" v="2264" actId="1076"/>
          <ac:picMkLst>
            <pc:docMk/>
            <pc:sldMk cId="210270081" sldId="1084"/>
            <ac:picMk id="21" creationId="{C37C85B5-87A3-1118-8002-F10B5293ACC5}"/>
          </ac:picMkLst>
        </pc:picChg>
        <pc:picChg chg="mod">
          <ac:chgData name="Hannah Knehr" userId="74f742763e772009" providerId="LiveId" clId="{D9FA08C8-0604-499A-8CF6-192864CD417B}" dt="2023-06-20T17:37:11.233" v="2263" actId="1076"/>
          <ac:picMkLst>
            <pc:docMk/>
            <pc:sldMk cId="210270081" sldId="1084"/>
            <ac:picMk id="23" creationId="{A87E7166-B7F3-7350-C9C6-34EEB3311A48}"/>
          </ac:picMkLst>
        </pc:picChg>
        <pc:picChg chg="mod">
          <ac:chgData name="Hannah Knehr" userId="74f742763e772009" providerId="LiveId" clId="{D9FA08C8-0604-499A-8CF6-192864CD417B}" dt="2023-06-20T17:38:25.501" v="2275" actId="1076"/>
          <ac:picMkLst>
            <pc:docMk/>
            <pc:sldMk cId="210270081" sldId="1084"/>
            <ac:picMk id="24" creationId="{832900A7-3F80-700E-FCF7-86CC862C3021}"/>
          </ac:picMkLst>
        </pc:picChg>
        <pc:picChg chg="mod">
          <ac:chgData name="Hannah Knehr" userId="74f742763e772009" providerId="LiveId" clId="{D9FA08C8-0604-499A-8CF6-192864CD417B}" dt="2023-06-20T17:37:37.874" v="2267" actId="1076"/>
          <ac:picMkLst>
            <pc:docMk/>
            <pc:sldMk cId="210270081" sldId="1084"/>
            <ac:picMk id="32" creationId="{FDB49384-2451-2137-8629-C5CDDAE732D1}"/>
          </ac:picMkLst>
        </pc:picChg>
        <pc:picChg chg="mod">
          <ac:chgData name="Hannah Knehr" userId="74f742763e772009" providerId="LiveId" clId="{D9FA08C8-0604-499A-8CF6-192864CD417B}" dt="2023-06-20T17:38:03.371" v="2271" actId="1076"/>
          <ac:picMkLst>
            <pc:docMk/>
            <pc:sldMk cId="210270081" sldId="1084"/>
            <ac:picMk id="39" creationId="{F78C1546-2052-485D-5A1F-3662A499C63B}"/>
          </ac:picMkLst>
        </pc:picChg>
        <pc:picChg chg="mod">
          <ac:chgData name="Hannah Knehr" userId="74f742763e772009" providerId="LiveId" clId="{D9FA08C8-0604-499A-8CF6-192864CD417B}" dt="2023-06-20T17:38:18.577" v="2274" actId="1076"/>
          <ac:picMkLst>
            <pc:docMk/>
            <pc:sldMk cId="210270081" sldId="1084"/>
            <ac:picMk id="40" creationId="{78A8513D-9022-7BDD-1C91-81D1F6360E89}"/>
          </ac:picMkLst>
        </pc:picChg>
      </pc:sldChg>
      <pc:sldChg chg="addSp delSp modSp add mod ord modAnim">
        <pc:chgData name="Hannah Knehr" userId="74f742763e772009" providerId="LiveId" clId="{D9FA08C8-0604-499A-8CF6-192864CD417B}" dt="2023-06-21T14:47:21.590" v="3770"/>
        <pc:sldMkLst>
          <pc:docMk/>
          <pc:sldMk cId="3816493409" sldId="1085"/>
        </pc:sldMkLst>
        <pc:spChg chg="add mod">
          <ac:chgData name="Hannah Knehr" userId="74f742763e772009" providerId="LiveId" clId="{D9FA08C8-0604-499A-8CF6-192864CD417B}" dt="2023-06-21T14:43:12.118" v="3570"/>
          <ac:spMkLst>
            <pc:docMk/>
            <pc:sldMk cId="3816493409" sldId="1085"/>
            <ac:spMk id="3" creationId="{6C237F4F-D7E1-B279-58AD-3DDFE191C775}"/>
          </ac:spMkLst>
        </pc:spChg>
        <pc:spChg chg="del">
          <ac:chgData name="Hannah Knehr" userId="74f742763e772009" providerId="LiveId" clId="{D9FA08C8-0604-499A-8CF6-192864CD417B}" dt="2023-06-20T17:35:12.191" v="2223" actId="478"/>
          <ac:spMkLst>
            <pc:docMk/>
            <pc:sldMk cId="3816493409" sldId="1085"/>
            <ac:spMk id="3" creationId="{A15C5C71-EE8C-5FA3-08CA-1F5D51C10C6F}"/>
          </ac:spMkLst>
        </pc:spChg>
        <pc:spChg chg="add mod">
          <ac:chgData name="Hannah Knehr" userId="74f742763e772009" providerId="LiveId" clId="{D9FA08C8-0604-499A-8CF6-192864CD417B}" dt="2023-06-21T14:47:21.590" v="3770"/>
          <ac:spMkLst>
            <pc:docMk/>
            <pc:sldMk cId="3816493409" sldId="1085"/>
            <ac:spMk id="5" creationId="{2921CFF0-BFF0-8C24-8AAF-1F0EE8319F90}"/>
          </ac:spMkLst>
        </pc:spChg>
      </pc:sldChg>
      <pc:sldChg chg="addSp delSp modSp add del mod delAnim">
        <pc:chgData name="Hannah Knehr" userId="74f742763e772009" providerId="LiveId" clId="{D9FA08C8-0604-499A-8CF6-192864CD417B}" dt="2023-06-21T14:44:09.477" v="3644" actId="47"/>
        <pc:sldMkLst>
          <pc:docMk/>
          <pc:sldMk cId="2947631799" sldId="1086"/>
        </pc:sldMkLst>
        <pc:spChg chg="add del mod">
          <ac:chgData name="Hannah Knehr" userId="74f742763e772009" providerId="LiveId" clId="{D9FA08C8-0604-499A-8CF6-192864CD417B}" dt="2023-06-20T17:19:59.313" v="2170" actId="478"/>
          <ac:spMkLst>
            <pc:docMk/>
            <pc:sldMk cId="2947631799" sldId="1086"/>
            <ac:spMk id="3" creationId="{F26C503B-801A-6644-079F-A8D79F33F109}"/>
          </ac:spMkLst>
        </pc:spChg>
        <pc:spChg chg="del">
          <ac:chgData name="Hannah Knehr" userId="74f742763e772009" providerId="LiveId" clId="{D9FA08C8-0604-499A-8CF6-192864CD417B}" dt="2023-06-20T17:19:56.011" v="2169" actId="478"/>
          <ac:spMkLst>
            <pc:docMk/>
            <pc:sldMk cId="2947631799" sldId="1086"/>
            <ac:spMk id="7" creationId="{0B65EE19-2218-CEA0-5EC7-B6960515F1E2}"/>
          </ac:spMkLst>
        </pc:spChg>
        <pc:spChg chg="del">
          <ac:chgData name="Hannah Knehr" userId="74f742763e772009" providerId="LiveId" clId="{D9FA08C8-0604-499A-8CF6-192864CD417B}" dt="2023-06-20T17:19:59.313" v="2170" actId="478"/>
          <ac:spMkLst>
            <pc:docMk/>
            <pc:sldMk cId="2947631799" sldId="1086"/>
            <ac:spMk id="18" creationId="{958E1A12-B443-437C-93FF-A3AAC547C150}"/>
          </ac:spMkLst>
        </pc:spChg>
        <pc:spChg chg="del">
          <ac:chgData name="Hannah Knehr" userId="74f742763e772009" providerId="LiveId" clId="{D9FA08C8-0604-499A-8CF6-192864CD417B}" dt="2023-06-20T17:19:56.011" v="2169" actId="478"/>
          <ac:spMkLst>
            <pc:docMk/>
            <pc:sldMk cId="2947631799" sldId="1086"/>
            <ac:spMk id="20" creationId="{27F8332A-B397-B189-44E1-4D32C20CDCC0}"/>
          </ac:spMkLst>
        </pc:spChg>
        <pc:spChg chg="del">
          <ac:chgData name="Hannah Knehr" userId="74f742763e772009" providerId="LiveId" clId="{D9FA08C8-0604-499A-8CF6-192864CD417B}" dt="2023-06-20T17:19:56.011" v="2169" actId="478"/>
          <ac:spMkLst>
            <pc:docMk/>
            <pc:sldMk cId="2947631799" sldId="1086"/>
            <ac:spMk id="22" creationId="{2EF763F6-4B47-DFF6-C606-853B8AD387D6}"/>
          </ac:spMkLst>
        </pc:spChg>
        <pc:spChg chg="del">
          <ac:chgData name="Hannah Knehr" userId="74f742763e772009" providerId="LiveId" clId="{D9FA08C8-0604-499A-8CF6-192864CD417B}" dt="2023-06-20T17:19:59.313" v="2170" actId="478"/>
          <ac:spMkLst>
            <pc:docMk/>
            <pc:sldMk cId="2947631799" sldId="1086"/>
            <ac:spMk id="33" creationId="{C0815694-0A0F-7CA1-5FE1-85DEC29E8F7D}"/>
          </ac:spMkLst>
        </pc:spChg>
        <pc:spChg chg="del">
          <ac:chgData name="Hannah Knehr" userId="74f742763e772009" providerId="LiveId" clId="{D9FA08C8-0604-499A-8CF6-192864CD417B}" dt="2023-06-20T17:19:56.011" v="2169" actId="478"/>
          <ac:spMkLst>
            <pc:docMk/>
            <pc:sldMk cId="2947631799" sldId="1086"/>
            <ac:spMk id="34" creationId="{7833DF47-16C6-584F-DA98-9B618F898CB5}"/>
          </ac:spMkLst>
        </pc:spChg>
        <pc:spChg chg="del">
          <ac:chgData name="Hannah Knehr" userId="74f742763e772009" providerId="LiveId" clId="{D9FA08C8-0604-499A-8CF6-192864CD417B}" dt="2023-06-20T17:19:56.011" v="2169" actId="478"/>
          <ac:spMkLst>
            <pc:docMk/>
            <pc:sldMk cId="2947631799" sldId="1086"/>
            <ac:spMk id="36" creationId="{C923EC56-2E68-652D-5C4D-A563D544321E}"/>
          </ac:spMkLst>
        </pc:sp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4" creationId="{16994A5F-D678-48C1-869C-A4766A6E0096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8" creationId="{D187B8DF-25C4-2B3E-51FA-B63063F28FD3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21" creationId="{C37C85B5-87A3-1118-8002-F10B5293ACC5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23" creationId="{A87E7166-B7F3-7350-C9C6-34EEB3311A48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24" creationId="{832900A7-3F80-700E-FCF7-86CC862C3021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32" creationId="{FDB49384-2451-2137-8629-C5CDDAE732D1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39" creationId="{F78C1546-2052-485D-5A1F-3662A499C63B}"/>
          </ac:picMkLst>
        </pc:picChg>
        <pc:picChg chg="del">
          <ac:chgData name="Hannah Knehr" userId="74f742763e772009" providerId="LiveId" clId="{D9FA08C8-0604-499A-8CF6-192864CD417B}" dt="2023-06-20T17:19:56.011" v="2169" actId="478"/>
          <ac:picMkLst>
            <pc:docMk/>
            <pc:sldMk cId="2947631799" sldId="1086"/>
            <ac:picMk id="40" creationId="{78A8513D-9022-7BDD-1C91-81D1F6360E89}"/>
          </ac:picMkLst>
        </pc:picChg>
      </pc:sldChg>
      <pc:sldChg chg="addSp delSp modSp add mod ord modAnim">
        <pc:chgData name="Hannah Knehr" userId="74f742763e772009" providerId="LiveId" clId="{D9FA08C8-0604-499A-8CF6-192864CD417B}" dt="2023-06-21T14:43:21.654" v="3571" actId="478"/>
        <pc:sldMkLst>
          <pc:docMk/>
          <pc:sldMk cId="1270388086" sldId="1087"/>
        </pc:sldMkLst>
        <pc:spChg chg="add del mod">
          <ac:chgData name="Hannah Knehr" userId="74f742763e772009" providerId="LiveId" clId="{D9FA08C8-0604-499A-8CF6-192864CD417B}" dt="2023-06-21T14:43:21.654" v="3571" actId="478"/>
          <ac:spMkLst>
            <pc:docMk/>
            <pc:sldMk cId="1270388086" sldId="1087"/>
            <ac:spMk id="2" creationId="{E1DFC4C1-AD8A-EB79-0212-84DCCCF98BD0}"/>
          </ac:spMkLst>
        </pc:spChg>
        <pc:cxnChg chg="add mod">
          <ac:chgData name="Hannah Knehr" userId="74f742763e772009" providerId="LiveId" clId="{D9FA08C8-0604-499A-8CF6-192864CD417B}" dt="2023-06-21T14:43:21.654" v="3571" actId="478"/>
          <ac:cxnSpMkLst>
            <pc:docMk/>
            <pc:sldMk cId="1270388086" sldId="1087"/>
            <ac:cxnSpMk id="5" creationId="{C0F34199-BB9D-0F25-A943-007BE104A476}"/>
          </ac:cxnSpMkLst>
        </pc:cxnChg>
      </pc:sldChg>
      <pc:sldChg chg="addSp delSp modSp add mod ord modAnim">
        <pc:chgData name="Hannah Knehr" userId="74f742763e772009" providerId="LiveId" clId="{D9FA08C8-0604-499A-8CF6-192864CD417B}" dt="2023-06-21T14:47:28.066" v="3773"/>
        <pc:sldMkLst>
          <pc:docMk/>
          <pc:sldMk cId="3032015952" sldId="1088"/>
        </pc:sldMkLst>
        <pc:spChg chg="add del mod">
          <ac:chgData name="Hannah Knehr" userId="74f742763e772009" providerId="LiveId" clId="{D9FA08C8-0604-499A-8CF6-192864CD417B}" dt="2023-06-21T14:43:27.248" v="3573" actId="478"/>
          <ac:spMkLst>
            <pc:docMk/>
            <pc:sldMk cId="3032015952" sldId="1088"/>
            <ac:spMk id="2" creationId="{50D493FB-A224-2417-6918-C647DCFA0993}"/>
          </ac:spMkLst>
        </pc:spChg>
        <pc:spChg chg="add mod">
          <ac:chgData name="Hannah Knehr" userId="74f742763e772009" providerId="LiveId" clId="{D9FA08C8-0604-499A-8CF6-192864CD417B}" dt="2023-06-21T14:47:28.066" v="3773"/>
          <ac:spMkLst>
            <pc:docMk/>
            <pc:sldMk cId="3032015952" sldId="1088"/>
            <ac:spMk id="3" creationId="{ED31B9FB-948A-1236-8DA4-DFCFBE21CBD5}"/>
          </ac:spMkLst>
        </pc:spChg>
      </pc:sldChg>
      <pc:sldChg chg="addSp delSp modSp add mod modAnim">
        <pc:chgData name="Hannah Knehr" userId="74f742763e772009" providerId="LiveId" clId="{D9FA08C8-0604-499A-8CF6-192864CD417B}" dt="2023-06-21T14:48:35.595" v="3799"/>
        <pc:sldMkLst>
          <pc:docMk/>
          <pc:sldMk cId="570076613" sldId="1089"/>
        </pc:sldMkLst>
        <pc:spChg chg="add del mod">
          <ac:chgData name="Hannah Knehr" userId="74f742763e772009" providerId="LiveId" clId="{D9FA08C8-0604-499A-8CF6-192864CD417B}" dt="2023-06-21T14:47:25.552" v="3772" actId="478"/>
          <ac:spMkLst>
            <pc:docMk/>
            <pc:sldMk cId="570076613" sldId="1089"/>
            <ac:spMk id="2" creationId="{D821816F-4ADD-A499-EE01-DB72FABBFE28}"/>
          </ac:spMkLst>
        </pc:spChg>
        <pc:spChg chg="add mod">
          <ac:chgData name="Hannah Knehr" userId="74f742763e772009" providerId="LiveId" clId="{D9FA08C8-0604-499A-8CF6-192864CD417B}" dt="2023-06-21T14:48:35.595" v="3799"/>
          <ac:spMkLst>
            <pc:docMk/>
            <pc:sldMk cId="570076613" sldId="1089"/>
            <ac:spMk id="3" creationId="{7C30775D-B138-C758-A5D3-7E1F8F7528CD}"/>
          </ac:spMkLst>
        </pc:spChg>
      </pc:sldChg>
      <pc:sldChg chg="addSp delSp modSp add mod ord modAnim">
        <pc:chgData name="Hannah Knehr" userId="74f742763e772009" providerId="LiveId" clId="{D9FA08C8-0604-499A-8CF6-192864CD417B}" dt="2023-06-21T14:47:39.794" v="3781" actId="20577"/>
        <pc:sldMkLst>
          <pc:docMk/>
          <pc:sldMk cId="322162725" sldId="1090"/>
        </pc:sldMkLst>
        <pc:spChg chg="del mod">
          <ac:chgData name="Hannah Knehr" userId="74f742763e772009" providerId="LiveId" clId="{D9FA08C8-0604-499A-8CF6-192864CD417B}" dt="2023-06-20T17:49:57.687" v="2440" actId="478"/>
          <ac:spMkLst>
            <pc:docMk/>
            <pc:sldMk cId="322162725" sldId="1090"/>
            <ac:spMk id="2" creationId="{A629CA86-ABA0-BB31-5F5B-AB191CB6C7C6}"/>
          </ac:spMkLst>
        </pc:spChg>
        <pc:spChg chg="add mod">
          <ac:chgData name="Hannah Knehr" userId="74f742763e772009" providerId="LiveId" clId="{D9FA08C8-0604-499A-8CF6-192864CD417B}" dt="2023-06-21T14:47:39.794" v="3781" actId="20577"/>
          <ac:spMkLst>
            <pc:docMk/>
            <pc:sldMk cId="322162725" sldId="1090"/>
            <ac:spMk id="2" creationId="{B5BE4073-CDAE-7511-7A0F-8A667326B79B}"/>
          </ac:spMkLst>
        </pc:spChg>
        <pc:spChg chg="mod">
          <ac:chgData name="Hannah Knehr" userId="74f742763e772009" providerId="LiveId" clId="{D9FA08C8-0604-499A-8CF6-192864CD417B}" dt="2023-06-20T17:51:42.382" v="2496" actId="14100"/>
          <ac:spMkLst>
            <pc:docMk/>
            <pc:sldMk cId="322162725" sldId="1090"/>
            <ac:spMk id="3" creationId="{06B67AF9-B39C-CBC5-90F5-561F74C96595}"/>
          </ac:spMkLst>
        </pc:spChg>
        <pc:spChg chg="mod">
          <ac:chgData name="Hannah Knehr" userId="74f742763e772009" providerId="LiveId" clId="{D9FA08C8-0604-499A-8CF6-192864CD417B}" dt="2023-06-20T17:51:51.831" v="2498" actId="1036"/>
          <ac:spMkLst>
            <pc:docMk/>
            <pc:sldMk cId="322162725" sldId="1090"/>
            <ac:spMk id="4" creationId="{CAADB425-7889-017F-0DD5-73C50F29BACB}"/>
          </ac:spMkLst>
        </pc:spChg>
        <pc:spChg chg="add mod">
          <ac:chgData name="Hannah Knehr" userId="74f742763e772009" providerId="LiveId" clId="{D9FA08C8-0604-499A-8CF6-192864CD417B}" dt="2023-06-20T17:51:24.849" v="2492" actId="1076"/>
          <ac:spMkLst>
            <pc:docMk/>
            <pc:sldMk cId="322162725" sldId="1090"/>
            <ac:spMk id="6" creationId="{556C75B3-EDAC-7E1D-59B7-EC74B6AA9F3E}"/>
          </ac:spMkLst>
        </pc:spChg>
        <pc:spChg chg="mod">
          <ac:chgData name="Hannah Knehr" userId="74f742763e772009" providerId="LiveId" clId="{D9FA08C8-0604-499A-8CF6-192864CD417B}" dt="2023-06-20T17:50:00.918" v="2442" actId="1076"/>
          <ac:spMkLst>
            <pc:docMk/>
            <pc:sldMk cId="322162725" sldId="1090"/>
            <ac:spMk id="12" creationId="{B45CC111-02CC-2BB3-BD12-D7B77FC6590F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15" creationId="{CBA7F311-570C-A20A-2A46-7E94A3A3423E}"/>
          </ac:spMkLst>
        </pc:spChg>
        <pc:spChg chg="mod">
          <ac:chgData name="Hannah Knehr" userId="74f742763e772009" providerId="LiveId" clId="{D9FA08C8-0604-499A-8CF6-192864CD417B}" dt="2023-06-20T17:50:46.532" v="2480" actId="1036"/>
          <ac:spMkLst>
            <pc:docMk/>
            <pc:sldMk cId="322162725" sldId="1090"/>
            <ac:spMk id="18" creationId="{31BB30E5-CD2C-1013-1438-028AE597EB03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20" creationId="{74D80D3F-DE09-5AAE-3CE0-EC95045B8429}"/>
          </ac:spMkLst>
        </pc:spChg>
        <pc:spChg chg="del mod">
          <ac:chgData name="Hannah Knehr" userId="74f742763e772009" providerId="LiveId" clId="{D9FA08C8-0604-499A-8CF6-192864CD417B}" dt="2023-06-20T17:50:56.301" v="2483" actId="478"/>
          <ac:spMkLst>
            <pc:docMk/>
            <pc:sldMk cId="322162725" sldId="1090"/>
            <ac:spMk id="21" creationId="{D01EE72E-C21D-7E20-24CD-93A135117CD6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23" creationId="{29E70819-5991-4E35-8720-6052223875EA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24" creationId="{FF15A191-0C33-14A6-B2E6-E24C7A9333F8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26" creationId="{993640FD-BE77-E25B-9272-60199734124A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27" creationId="{DCB72220-D208-6DEC-964B-1F14377B8592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32" creationId="{69DCEABB-B924-036B-5705-CFCF974CC3CF}"/>
          </ac:spMkLst>
        </pc:spChg>
        <pc:spChg chg="del mod">
          <ac:chgData name="Hannah Knehr" userId="74f742763e772009" providerId="LiveId" clId="{D9FA08C8-0604-499A-8CF6-192864CD417B}" dt="2023-06-20T17:50:19.234" v="2458"/>
          <ac:spMkLst>
            <pc:docMk/>
            <pc:sldMk cId="322162725" sldId="1090"/>
            <ac:spMk id="33" creationId="{588FE0C0-599D-E3BC-C39E-4842B5EA9D89}"/>
          </ac:spMkLst>
        </pc:spChg>
        <pc:spChg chg="del mod">
          <ac:chgData name="Hannah Knehr" userId="74f742763e772009" providerId="LiveId" clId="{D9FA08C8-0604-499A-8CF6-192864CD417B}" dt="2023-06-20T17:50:53.548" v="2482" actId="478"/>
          <ac:spMkLst>
            <pc:docMk/>
            <pc:sldMk cId="322162725" sldId="1090"/>
            <ac:spMk id="35" creationId="{D2F6D365-E1E0-B605-05C4-4E32CCB58370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36" creationId="{ECED109D-B33E-C046-63DD-213CB75EB6D1}"/>
          </ac:spMkLst>
        </pc:spChg>
        <pc:spChg chg="mod">
          <ac:chgData name="Hannah Knehr" userId="74f742763e772009" providerId="LiveId" clId="{D9FA08C8-0604-499A-8CF6-192864CD417B}" dt="2023-06-20T17:50:09.876" v="2448" actId="1076"/>
          <ac:spMkLst>
            <pc:docMk/>
            <pc:sldMk cId="322162725" sldId="1090"/>
            <ac:spMk id="37" creationId="{05C3C063-F11A-2F5C-010C-2EA6BA5FBA19}"/>
          </ac:spMkLst>
        </pc:spChg>
        <pc:picChg chg="mod">
          <ac:chgData name="Hannah Knehr" userId="74f742763e772009" providerId="LiveId" clId="{D9FA08C8-0604-499A-8CF6-192864CD417B}" dt="2023-06-20T17:51:36.818" v="2494" actId="14100"/>
          <ac:picMkLst>
            <pc:docMk/>
            <pc:sldMk cId="322162725" sldId="1090"/>
            <ac:picMk id="16" creationId="{9BE2D5BE-E151-AE3E-276A-DE1BDBCA1DB4}"/>
          </ac:picMkLst>
        </pc:picChg>
        <pc:picChg chg="mod">
          <ac:chgData name="Hannah Knehr" userId="74f742763e772009" providerId="LiveId" clId="{D9FA08C8-0604-499A-8CF6-192864CD417B}" dt="2023-06-20T17:51:03.129" v="2486" actId="1076"/>
          <ac:picMkLst>
            <pc:docMk/>
            <pc:sldMk cId="322162725" sldId="1090"/>
            <ac:picMk id="17" creationId="{23001AAE-D007-1D7A-32A9-52A7E0D8AFB3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19" creationId="{2F20C485-842C-F66C-16E7-0C23B1904A6D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22" creationId="{9FA5F99D-E5B5-F242-DC3F-1AE4C46B668C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28" creationId="{3341D90A-56EE-69BC-72A5-2A8FC7C02626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29" creationId="{C9D0A416-444D-434A-979F-831A3B5C43D1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30" creationId="{C05C39CF-2F36-AF70-0EDD-F06398806AAD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31" creationId="{6324436E-7D16-25CC-C51E-97452F804885}"/>
          </ac:picMkLst>
        </pc:picChg>
        <pc:picChg chg="mod">
          <ac:chgData name="Hannah Knehr" userId="74f742763e772009" providerId="LiveId" clId="{D9FA08C8-0604-499A-8CF6-192864CD417B}" dt="2023-06-20T17:50:09.876" v="2448" actId="1076"/>
          <ac:picMkLst>
            <pc:docMk/>
            <pc:sldMk cId="322162725" sldId="1090"/>
            <ac:picMk id="34" creationId="{614DBA72-0E70-B8ED-782B-4DC49EC7096A}"/>
          </ac:picMkLst>
        </pc:picChg>
      </pc:sldChg>
      <pc:sldChg chg="addSp delSp modSp add mod modAnim">
        <pc:chgData name="Hannah Knehr" userId="74f742763e772009" providerId="LiveId" clId="{D9FA08C8-0604-499A-8CF6-192864CD417B}" dt="2023-06-21T14:50:04.810" v="3856" actId="20577"/>
        <pc:sldMkLst>
          <pc:docMk/>
          <pc:sldMk cId="2548486952" sldId="1091"/>
        </pc:sldMkLst>
        <pc:spChg chg="add del mod">
          <ac:chgData name="Hannah Knehr" userId="74f742763e772009" providerId="LiveId" clId="{D9FA08C8-0604-499A-8CF6-192864CD417B}" dt="2023-06-21T14:38:18.199" v="3268" actId="478"/>
          <ac:spMkLst>
            <pc:docMk/>
            <pc:sldMk cId="2548486952" sldId="1091"/>
            <ac:spMk id="4" creationId="{3B6405C2-232A-D6BB-2418-0B788F6488FF}"/>
          </ac:spMkLst>
        </pc:spChg>
        <pc:spChg chg="mod">
          <ac:chgData name="Hannah Knehr" userId="74f742763e772009" providerId="LiveId" clId="{D9FA08C8-0604-499A-8CF6-192864CD417B}" dt="2023-06-21T14:26:20.549" v="2875" actId="1036"/>
          <ac:spMkLst>
            <pc:docMk/>
            <pc:sldMk cId="2548486952" sldId="1091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1T14:26:20.549" v="2875" actId="1036"/>
          <ac:spMkLst>
            <pc:docMk/>
            <pc:sldMk cId="2548486952" sldId="1091"/>
            <ac:spMk id="9" creationId="{3C32FC4A-E1C9-F169-BA12-5A2F07C9F5BC}"/>
          </ac:spMkLst>
        </pc:spChg>
        <pc:spChg chg="add del mod">
          <ac:chgData name="Hannah Knehr" userId="74f742763e772009" providerId="LiveId" clId="{D9FA08C8-0604-499A-8CF6-192864CD417B}" dt="2023-06-21T14:38:35.768" v="3279" actId="478"/>
          <ac:spMkLst>
            <pc:docMk/>
            <pc:sldMk cId="2548486952" sldId="1091"/>
            <ac:spMk id="10" creationId="{E0989C24-9EA5-61AB-067C-3FB13E7DDE11}"/>
          </ac:spMkLst>
        </pc:spChg>
        <pc:spChg chg="add mod">
          <ac:chgData name="Hannah Knehr" userId="74f742763e772009" providerId="LiveId" clId="{D9FA08C8-0604-499A-8CF6-192864CD417B}" dt="2023-06-21T14:38:35.984" v="3280"/>
          <ac:spMkLst>
            <pc:docMk/>
            <pc:sldMk cId="2548486952" sldId="1091"/>
            <ac:spMk id="11" creationId="{692D2D10-D80A-3DBB-7622-9116DAA2F370}"/>
          </ac:spMkLst>
        </pc:spChg>
        <pc:spChg chg="add mod">
          <ac:chgData name="Hannah Knehr" userId="74f742763e772009" providerId="LiveId" clId="{D9FA08C8-0604-499A-8CF6-192864CD417B}" dt="2023-06-21T14:50:04.810" v="3856" actId="20577"/>
          <ac:spMkLst>
            <pc:docMk/>
            <pc:sldMk cId="2548486952" sldId="1091"/>
            <ac:spMk id="12" creationId="{7E78568F-B533-5241-8FBB-2E1EE60F2404}"/>
          </ac:spMkLst>
        </pc:spChg>
        <pc:picChg chg="mod">
          <ac:chgData name="Hannah Knehr" userId="74f742763e772009" providerId="LiveId" clId="{D9FA08C8-0604-499A-8CF6-192864CD417B}" dt="2023-06-21T14:26:20.549" v="2875" actId="1036"/>
          <ac:picMkLst>
            <pc:docMk/>
            <pc:sldMk cId="2548486952" sldId="1091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1T14:26:20.549" v="2875" actId="1036"/>
          <ac:picMkLst>
            <pc:docMk/>
            <pc:sldMk cId="2548486952" sldId="1091"/>
            <ac:picMk id="8" creationId="{0FDD587F-69BA-B649-D437-A9572ED43E5A}"/>
          </ac:picMkLst>
        </pc:picChg>
      </pc:sldChg>
      <pc:sldChg chg="addSp delSp modSp add mod">
        <pc:chgData name="Hannah Knehr" userId="74f742763e772009" providerId="LiveId" clId="{D9FA08C8-0604-499A-8CF6-192864CD417B}" dt="2023-06-21T14:49:33.148" v="3837" actId="1076"/>
        <pc:sldMkLst>
          <pc:docMk/>
          <pc:sldMk cId="830420372" sldId="1092"/>
        </pc:sldMkLst>
        <pc:spChg chg="mod">
          <ac:chgData name="Hannah Knehr" userId="74f742763e772009" providerId="LiveId" clId="{D9FA08C8-0604-499A-8CF6-192864CD417B}" dt="2023-06-21T14:44:27.462" v="3654" actId="20577"/>
          <ac:spMkLst>
            <pc:docMk/>
            <pc:sldMk cId="830420372" sldId="1092"/>
            <ac:spMk id="2" creationId="{80B64D3B-F3FA-4AD7-5700-D3734D3ADEE9}"/>
          </ac:spMkLst>
        </pc:spChg>
        <pc:spChg chg="mod">
          <ac:chgData name="Hannah Knehr" userId="74f742763e772009" providerId="LiveId" clId="{D9FA08C8-0604-499A-8CF6-192864CD417B}" dt="2023-06-21T14:46:18.965" v="3740" actId="1076"/>
          <ac:spMkLst>
            <pc:docMk/>
            <pc:sldMk cId="830420372" sldId="1092"/>
            <ac:spMk id="3" creationId="{40D12B81-3A35-9ACF-A613-37F0979E08EB}"/>
          </ac:spMkLst>
        </pc:spChg>
        <pc:spChg chg="add mod">
          <ac:chgData name="Hannah Knehr" userId="74f742763e772009" providerId="LiveId" clId="{D9FA08C8-0604-499A-8CF6-192864CD417B}" dt="2023-06-21T14:46:11.287" v="3719" actId="1076"/>
          <ac:spMkLst>
            <pc:docMk/>
            <pc:sldMk cId="830420372" sldId="1092"/>
            <ac:spMk id="7" creationId="{F9E4DB41-07C3-496F-F8D8-428162EEBA25}"/>
          </ac:spMkLst>
        </pc:spChg>
        <pc:spChg chg="add mod">
          <ac:chgData name="Hannah Knehr" userId="74f742763e772009" providerId="LiveId" clId="{D9FA08C8-0604-499A-8CF6-192864CD417B}" dt="2023-06-21T14:46:27.426" v="3747" actId="20577"/>
          <ac:spMkLst>
            <pc:docMk/>
            <pc:sldMk cId="830420372" sldId="1092"/>
            <ac:spMk id="8" creationId="{0CC03084-E169-457F-B35E-38DFCBE90C09}"/>
          </ac:spMkLst>
        </pc:spChg>
        <pc:spChg chg="add del mod">
          <ac:chgData name="Hannah Knehr" userId="74f742763e772009" providerId="LiveId" clId="{D9FA08C8-0604-499A-8CF6-192864CD417B}" dt="2023-06-21T14:46:58.374" v="3759" actId="478"/>
          <ac:spMkLst>
            <pc:docMk/>
            <pc:sldMk cId="830420372" sldId="1092"/>
            <ac:spMk id="9" creationId="{68020065-7DAA-CAFC-435F-4F5F7A88ABC9}"/>
          </ac:spMkLst>
        </pc:spChg>
        <pc:spChg chg="add mod">
          <ac:chgData name="Hannah Knehr" userId="74f742763e772009" providerId="LiveId" clId="{D9FA08C8-0604-499A-8CF6-192864CD417B}" dt="2023-06-21T14:49:20.433" v="3822" actId="20577"/>
          <ac:spMkLst>
            <pc:docMk/>
            <pc:sldMk cId="830420372" sldId="1092"/>
            <ac:spMk id="10" creationId="{BA7793A6-29B9-095B-FBED-9E95A2E4A1B2}"/>
          </ac:spMkLst>
        </pc:spChg>
        <pc:spChg chg="add mod">
          <ac:chgData name="Hannah Knehr" userId="74f742763e772009" providerId="LiveId" clId="{D9FA08C8-0604-499A-8CF6-192864CD417B}" dt="2023-06-21T14:49:33.148" v="3837" actId="1076"/>
          <ac:spMkLst>
            <pc:docMk/>
            <pc:sldMk cId="830420372" sldId="1092"/>
            <ac:spMk id="11" creationId="{A2CFF52B-20B2-C760-09A5-78017D064A03}"/>
          </ac:spMkLst>
        </pc:spChg>
        <pc:picChg chg="add mod">
          <ac:chgData name="Hannah Knehr" userId="74f742763e772009" providerId="LiveId" clId="{D9FA08C8-0604-499A-8CF6-192864CD417B}" dt="2023-06-21T14:45:38.695" v="3696" actId="1076"/>
          <ac:picMkLst>
            <pc:docMk/>
            <pc:sldMk cId="830420372" sldId="1092"/>
            <ac:picMk id="6" creationId="{EA6B6265-4EEE-F685-FAA8-879B8C7F788D}"/>
          </ac:picMkLst>
        </pc:picChg>
      </pc:sldChg>
      <pc:sldMasterChg chg="delSldLayout">
        <pc:chgData name="Hannah Knehr" userId="74f742763e772009" providerId="LiveId" clId="{D9FA08C8-0604-499A-8CF6-192864CD417B}" dt="2023-06-21T14:32:56.372" v="2950" actId="47"/>
        <pc:sldMasterMkLst>
          <pc:docMk/>
          <pc:sldMasterMk cId="3906421490" sldId="2147483706"/>
        </pc:sldMasterMkLst>
        <pc:sldLayoutChg chg="del">
          <pc:chgData name="Hannah Knehr" userId="74f742763e772009" providerId="LiveId" clId="{D9FA08C8-0604-499A-8CF6-192864CD417B}" dt="2023-06-21T14:32:56.372" v="2950" actId="47"/>
          <pc:sldLayoutMkLst>
            <pc:docMk/>
            <pc:sldMasterMk cId="3906421490" sldId="2147483706"/>
            <pc:sldLayoutMk cId="285822230" sldId="2147483707"/>
          </pc:sldLayoutMkLst>
        </pc:sldLayoutChg>
        <pc:sldLayoutChg chg="del">
          <pc:chgData name="Hannah Knehr" userId="74f742763e772009" providerId="LiveId" clId="{D9FA08C8-0604-499A-8CF6-192864CD417B}" dt="2023-06-21T14:32:55.845" v="2948" actId="47"/>
          <pc:sldLayoutMkLst>
            <pc:docMk/>
            <pc:sldMasterMk cId="3906421490" sldId="2147483706"/>
            <pc:sldLayoutMk cId="2215294030" sldId="2147483709"/>
          </pc:sldLayoutMkLst>
        </pc:sldLayoutChg>
        <pc:sldLayoutChg chg="del">
          <pc:chgData name="Hannah Knehr" userId="74f742763e772009" providerId="LiveId" clId="{D9FA08C8-0604-499A-8CF6-192864CD417B}" dt="2023-06-21T14:32:53.085" v="2942" actId="47"/>
          <pc:sldLayoutMkLst>
            <pc:docMk/>
            <pc:sldMasterMk cId="3906421490" sldId="2147483706"/>
            <pc:sldLayoutMk cId="1866759438" sldId="2147483710"/>
          </pc:sldLayoutMkLst>
        </pc:sldLayoutChg>
        <pc:sldLayoutChg chg="del">
          <pc:chgData name="Hannah Knehr" userId="74f742763e772009" providerId="LiveId" clId="{D9FA08C8-0604-499A-8CF6-192864CD417B}" dt="2023-06-21T14:32:53.950" v="2943" actId="47"/>
          <pc:sldLayoutMkLst>
            <pc:docMk/>
            <pc:sldMasterMk cId="3906421490" sldId="2147483706"/>
            <pc:sldLayoutMk cId="1277642135" sldId="2147483711"/>
          </pc:sldLayoutMkLst>
        </pc:sldLayoutChg>
        <pc:sldLayoutChg chg="del">
          <pc:chgData name="Hannah Knehr" userId="74f742763e772009" providerId="LiveId" clId="{D9FA08C8-0604-499A-8CF6-192864CD417B}" dt="2023-06-21T14:32:54.878" v="2944" actId="47"/>
          <pc:sldLayoutMkLst>
            <pc:docMk/>
            <pc:sldMasterMk cId="3906421490" sldId="2147483706"/>
            <pc:sldLayoutMk cId="2125888388" sldId="2147483712"/>
          </pc:sldLayoutMkLst>
        </pc:sldLayoutChg>
        <pc:sldLayoutChg chg="del">
          <pc:chgData name="Hannah Knehr" userId="74f742763e772009" providerId="LiveId" clId="{D9FA08C8-0604-499A-8CF6-192864CD417B}" dt="2023-06-21T14:32:55.248" v="2945" actId="47"/>
          <pc:sldLayoutMkLst>
            <pc:docMk/>
            <pc:sldMasterMk cId="3906421490" sldId="2147483706"/>
            <pc:sldLayoutMk cId="651181712" sldId="2147483713"/>
          </pc:sldLayoutMkLst>
        </pc:sldLayoutChg>
        <pc:sldLayoutChg chg="del">
          <pc:chgData name="Hannah Knehr" userId="74f742763e772009" providerId="LiveId" clId="{D9FA08C8-0604-499A-8CF6-192864CD417B}" dt="2023-06-21T14:32:55.444" v="2946" actId="47"/>
          <pc:sldLayoutMkLst>
            <pc:docMk/>
            <pc:sldMasterMk cId="3906421490" sldId="2147483706"/>
            <pc:sldLayoutMk cId="1534416476" sldId="2147483714"/>
          </pc:sldLayoutMkLst>
        </pc:sldLayoutChg>
        <pc:sldLayoutChg chg="del">
          <pc:chgData name="Hannah Knehr" userId="74f742763e772009" providerId="LiveId" clId="{D9FA08C8-0604-499A-8CF6-192864CD417B}" dt="2023-06-21T14:32:55.680" v="2947" actId="47"/>
          <pc:sldLayoutMkLst>
            <pc:docMk/>
            <pc:sldMasterMk cId="3906421490" sldId="2147483706"/>
            <pc:sldLayoutMk cId="2472886368" sldId="2147483715"/>
          </pc:sldLayoutMkLst>
        </pc:sldLayoutChg>
        <pc:sldLayoutChg chg="del">
          <pc:chgData name="Hannah Knehr" userId="74f742763e772009" providerId="LiveId" clId="{D9FA08C8-0604-499A-8CF6-192864CD417B}" dt="2023-06-21T14:32:56.132" v="2949" actId="47"/>
          <pc:sldLayoutMkLst>
            <pc:docMk/>
            <pc:sldMasterMk cId="3906421490" sldId="2147483706"/>
            <pc:sldLayoutMk cId="40016263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21.06.2023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2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83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67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64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13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67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3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7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11.png"/><Relationship Id="rId5" Type="http://schemas.openxmlformats.org/officeDocument/2006/relationships/image" Target="../media/image27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svg"/><Relationship Id="rId7" Type="http://schemas.openxmlformats.org/officeDocument/2006/relationships/image" Target="../media/image6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7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11.png"/><Relationship Id="rId5" Type="http://schemas.openxmlformats.org/officeDocument/2006/relationships/image" Target="../media/image27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7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11.png"/><Relationship Id="rId5" Type="http://schemas.openxmlformats.org/officeDocument/2006/relationships/image" Target="../media/image27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svg"/><Relationship Id="rId3" Type="http://schemas.openxmlformats.org/officeDocument/2006/relationships/image" Target="../media/image7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11.png"/><Relationship Id="rId5" Type="http://schemas.openxmlformats.org/officeDocument/2006/relationships/image" Target="../media/image27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824863"/>
            <a:ext cx="7359900" cy="704800"/>
          </a:xfrm>
        </p:spPr>
        <p:txBody>
          <a:bodyPr/>
          <a:lstStyle/>
          <a:p>
            <a:r>
              <a:rPr lang="de-DE" dirty="0"/>
              <a:t>Use Case </a:t>
            </a:r>
          </a:p>
        </p:txBody>
      </p:sp>
      <p:pic>
        <p:nvPicPr>
          <p:cNvPr id="18" name="Grafik 17" descr="Adressbuch mit einfarbiger Füllung">
            <a:extLst>
              <a:ext uri="{FF2B5EF4-FFF2-40B4-BE49-F238E27FC236}">
                <a16:creationId xmlns:a16="http://schemas.microsoft.com/office/drawing/2014/main" id="{979CA0CB-B83C-47E5-9AC8-2E4DC1F6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7389" y="2419599"/>
            <a:ext cx="704801" cy="7048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2DADD6-0037-1AFC-8D33-570A3AAC95C3}"/>
              </a:ext>
            </a:extLst>
          </p:cNvPr>
          <p:cNvSpPr txBox="1"/>
          <p:nvPr/>
        </p:nvSpPr>
        <p:spPr>
          <a:xfrm>
            <a:off x="6302255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27 Attribute</a:t>
            </a:r>
          </a:p>
        </p:txBody>
      </p:sp>
      <p:pic>
        <p:nvPicPr>
          <p:cNvPr id="33" name="Grafik 32" descr="Bank mit einfarbiger Füllung">
            <a:extLst>
              <a:ext uri="{FF2B5EF4-FFF2-40B4-BE49-F238E27FC236}">
                <a16:creationId xmlns:a16="http://schemas.microsoft.com/office/drawing/2014/main" id="{DE296149-1ED1-B9FA-9D9A-E71DA6DB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756401"/>
            <a:ext cx="704801" cy="704801"/>
          </a:xfrm>
          <a:prstGeom prst="rect">
            <a:avLst/>
          </a:prstGeom>
        </p:spPr>
      </p:pic>
      <p:pic>
        <p:nvPicPr>
          <p:cNvPr id="37" name="Grafik 36" descr="Kundenbewertung mit einfarbiger Füllung">
            <a:extLst>
              <a:ext uri="{FF2B5EF4-FFF2-40B4-BE49-F238E27FC236}">
                <a16:creationId xmlns:a16="http://schemas.microsoft.com/office/drawing/2014/main" id="{6F7D2339-42D7-F99E-3B8F-29136011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667" y="4681720"/>
            <a:ext cx="704801" cy="704801"/>
          </a:xfrm>
          <a:prstGeom prst="rect">
            <a:avLst/>
          </a:prstGeom>
        </p:spPr>
      </p:pic>
      <p:pic>
        <p:nvPicPr>
          <p:cNvPr id="41" name="Grafik 40" descr="Zielgruppe mit einfarbiger Füllung">
            <a:extLst>
              <a:ext uri="{FF2B5EF4-FFF2-40B4-BE49-F238E27FC236}">
                <a16:creationId xmlns:a16="http://schemas.microsoft.com/office/drawing/2014/main" id="{C9A96669-B8D8-E72D-FDC0-334F1D4FA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8523" y="4681721"/>
            <a:ext cx="704801" cy="70480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493D945-4467-2EF3-C027-E4DCB0D09637}"/>
              </a:ext>
            </a:extLst>
          </p:cNvPr>
          <p:cNvSpPr txBox="1"/>
          <p:nvPr/>
        </p:nvSpPr>
        <p:spPr>
          <a:xfrm>
            <a:off x="3552801" y="253183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Kreditinstitut</a:t>
            </a:r>
          </a:p>
        </p:txBody>
      </p: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8B240293-F515-520A-F3C6-0DAA6AA8BED2}"/>
              </a:ext>
            </a:extLst>
          </p:cNvPr>
          <p:cNvCxnSpPr>
            <a:cxnSpLocks/>
            <a:stCxn id="18" idx="0"/>
            <a:endCxn id="33" idx="0"/>
          </p:cNvCxnSpPr>
          <p:nvPr/>
        </p:nvCxnSpPr>
        <p:spPr>
          <a:xfrm rot="16200000" flipV="1">
            <a:off x="5486897" y="736705"/>
            <a:ext cx="663198" cy="2702589"/>
          </a:xfrm>
          <a:prstGeom prst="curvedConnector3">
            <a:avLst>
              <a:gd name="adj1" fmla="val 1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036B6FD-F347-8E03-6809-F10DB89DC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7043" y="3346591"/>
            <a:ext cx="480316" cy="773805"/>
          </a:xfrm>
          <a:prstGeom prst="rect">
            <a:avLst/>
          </a:prstGeom>
        </p:spPr>
      </p:pic>
      <p:pic>
        <p:nvPicPr>
          <p:cNvPr id="54" name="Grafik 5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7284" y="3540685"/>
            <a:ext cx="619195" cy="630586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2D73753C-D4E5-C5BF-2482-017F93439CF7}"/>
              </a:ext>
            </a:extLst>
          </p:cNvPr>
          <p:cNvSpPr txBox="1"/>
          <p:nvPr/>
        </p:nvSpPr>
        <p:spPr>
          <a:xfrm>
            <a:off x="3220704" y="4265235"/>
            <a:ext cx="2702591" cy="369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&amp; CARE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AD27A49-5A49-50C7-125F-4908459820C4}"/>
              </a:ext>
            </a:extLst>
          </p:cNvPr>
          <p:cNvSpPr txBox="1"/>
          <p:nvPr/>
        </p:nvSpPr>
        <p:spPr>
          <a:xfrm>
            <a:off x="666523" y="546065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Neuer Kunde</a:t>
            </a:r>
          </a:p>
        </p:txBody>
      </p:sp>
      <p:cxnSp>
        <p:nvCxnSpPr>
          <p:cNvPr id="57" name="Verbinder: gekrümmt 56">
            <a:extLst>
              <a:ext uri="{FF2B5EF4-FFF2-40B4-BE49-F238E27FC236}">
                <a16:creationId xmlns:a16="http://schemas.microsoft.com/office/drawing/2014/main" id="{8268ACB6-5845-66BA-D326-2E4F243428D6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621813" y="3733494"/>
            <a:ext cx="2605230" cy="1094225"/>
          </a:xfrm>
          <a:prstGeom prst="curvedConnector3">
            <a:avLst>
              <a:gd name="adj1" fmla="val 45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79AC454-68EC-CF5F-2586-7601A191A72B}"/>
              </a:ext>
            </a:extLst>
          </p:cNvPr>
          <p:cNvSpPr txBox="1"/>
          <p:nvPr/>
        </p:nvSpPr>
        <p:spPr>
          <a:xfrm>
            <a:off x="5719168" y="5460651"/>
            <a:ext cx="2835189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Erklärung</a:t>
            </a:r>
          </a:p>
        </p:txBody>
      </p: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65393CCA-35CB-4F0C-B139-C5C94C739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0210" y="4566358"/>
            <a:ext cx="1010751" cy="1147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08CC5C-17E4-3B61-3972-25EA8AC8EACA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4467201" y="2901163"/>
            <a:ext cx="0" cy="44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Gruppe von Personen mit einfarbiger Füllung">
            <a:extLst>
              <a:ext uri="{FF2B5EF4-FFF2-40B4-BE49-F238E27FC236}">
                <a16:creationId xmlns:a16="http://schemas.microsoft.com/office/drawing/2014/main" id="{390D0280-494F-8586-A779-224F9719B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2209" y="2432193"/>
            <a:ext cx="704801" cy="704801"/>
          </a:xfrm>
          <a:prstGeom prst="rect">
            <a:avLst/>
          </a:prstGeom>
        </p:spPr>
      </p:pic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C1D6D386-A911-7AFF-0840-55BD7BEC42AE}"/>
              </a:ext>
            </a:extLst>
          </p:cNvPr>
          <p:cNvCxnSpPr>
            <a:cxnSpLocks/>
            <a:stCxn id="21" idx="0"/>
            <a:endCxn id="33" idx="0"/>
          </p:cNvCxnSpPr>
          <p:nvPr/>
        </p:nvCxnSpPr>
        <p:spPr>
          <a:xfrm rot="5400000" flipH="1" flipV="1">
            <a:off x="2778009" y="743002"/>
            <a:ext cx="675792" cy="2702591"/>
          </a:xfrm>
          <a:prstGeom prst="curvedConnector3">
            <a:avLst>
              <a:gd name="adj1" fmla="val 133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573FC46-6C17-E42A-4889-6DA06F37FD0E}"/>
              </a:ext>
            </a:extLst>
          </p:cNvPr>
          <p:cNvSpPr txBox="1"/>
          <p:nvPr/>
        </p:nvSpPr>
        <p:spPr>
          <a:xfrm>
            <a:off x="850216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90657 Kunden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C192C42-100D-554C-4AF7-4A6F13443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C5BB67-499F-39A3-07F4-94FD8872A0B5}"/>
              </a:ext>
            </a:extLst>
          </p:cNvPr>
          <p:cNvSpPr txBox="1"/>
          <p:nvPr/>
        </p:nvSpPr>
        <p:spPr>
          <a:xfrm>
            <a:off x="5145585" y="6133082"/>
            <a:ext cx="2698580" cy="175432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Achtung!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Hier noch nicht auf </a:t>
            </a:r>
            <a:r>
              <a:rPr lang="de-DE" dirty="0" err="1">
                <a:solidFill>
                  <a:schemeClr val="accent3"/>
                </a:solidFill>
              </a:rPr>
              <a:t>Counterfactuals</a:t>
            </a:r>
            <a:r>
              <a:rPr lang="de-DE" dirty="0">
                <a:solidFill>
                  <a:schemeClr val="accent3"/>
                </a:solidFill>
              </a:rPr>
              <a:t> eingehen – wird später definiert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BF0DF3-DDB4-950C-7805-520455D38935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55" grpId="0" animBg="1"/>
      <p:bldP spid="56" grpId="0" animBg="1"/>
      <p:bldP spid="67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Forest, da..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83617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3132082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Durchschnittlich beste </a:t>
            </a:r>
            <a:r>
              <a:rPr lang="de-DE" dirty="0" err="1">
                <a:solidFill>
                  <a:schemeClr val="accent1"/>
                </a:solidFill>
              </a:rPr>
              <a:t>Accuracy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056976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458723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State of the art </a:t>
            </a:r>
            <a:r>
              <a:rPr lang="en-US" dirty="0" err="1">
                <a:solidFill>
                  <a:schemeClr val="accent1"/>
                </a:solidFill>
              </a:rPr>
              <a:t>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Finanzbereich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A89CE-190F-F834-1504-004B0D4B135C}"/>
              </a:ext>
            </a:extLst>
          </p:cNvPr>
          <p:cNvSpPr txBox="1"/>
          <p:nvPr/>
        </p:nvSpPr>
        <p:spPr>
          <a:xfrm>
            <a:off x="1186996" y="3800062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~XXX</a:t>
            </a:r>
            <a:r>
              <a:rPr lang="de-DE" dirty="0"/>
              <a:t>%, 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724956"/>
            <a:ext cx="519545" cy="5195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9010873-2884-1898-E9A9-2B9A8F15E03D}"/>
              </a:ext>
            </a:extLst>
          </p:cNvPr>
          <p:cNvSpPr txBox="1"/>
          <p:nvPr/>
        </p:nvSpPr>
        <p:spPr>
          <a:xfrm>
            <a:off x="6472580" y="3487879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Bessere / Mehr Gründe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6794589-B87A-B62C-4659-409C20FD0CAC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3292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Hyperparametertunning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1567F98-574E-3684-E410-AFDE0912BE88}"/>
              </a:ext>
            </a:extLst>
          </p:cNvPr>
          <p:cNvSpPr txBox="1"/>
          <p:nvPr/>
        </p:nvSpPr>
        <p:spPr>
          <a:xfrm>
            <a:off x="6472580" y="3487879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Kurze Erklärung was das ist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4F1147-C6CA-D9B1-0E6E-0E72C6D9BD29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64360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Random Forest – optimiert da …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306870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~XXX</a:t>
            </a:r>
            <a:r>
              <a:rPr lang="de-DE" dirty="0"/>
              <a:t>%, 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9360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5" y="2395348"/>
            <a:ext cx="78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Anwendung von Hyperparametertuning zur Verbesserung der Performance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6FC77C-A930-D8F2-F76F-350D86563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2D2D10-D80A-3DBB-7622-9116DAA2F370}"/>
              </a:ext>
            </a:extLst>
          </p:cNvPr>
          <p:cNvSpPr txBox="1"/>
          <p:nvPr/>
        </p:nvSpPr>
        <p:spPr>
          <a:xfrm>
            <a:off x="6472580" y="3487879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Bessere / Mehr Gründe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78568F-B533-5241-8FBB-2E1EE60F2404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5484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61DC82E-A888-B810-9051-CB07E91EA72E}"/>
              </a:ext>
            </a:extLst>
          </p:cNvPr>
          <p:cNvSpPr txBox="1"/>
          <p:nvPr/>
        </p:nvSpPr>
        <p:spPr>
          <a:xfrm>
            <a:off x="6445420" y="2727387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Kurze Erklärung was das ist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4434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Kontrafaktischen Erklärungen, da…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306870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Konstruktive Vorschläge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9360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95348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Wirksamkeit von Sozialwissenschaften abgesegnet</a:t>
            </a:r>
            <a:endParaRPr lang="de-DE" dirty="0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A89CE-190F-F834-1504-004B0D4B135C}"/>
              </a:ext>
            </a:extLst>
          </p:cNvPr>
          <p:cNvSpPr txBox="1"/>
          <p:nvPr/>
        </p:nvSpPr>
        <p:spPr>
          <a:xfrm>
            <a:off x="1186996" y="373668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Optimal für Kundenverständnis</a:t>
            </a: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661581"/>
            <a:ext cx="519545" cy="5195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1C3EEEF-948C-1BE8-0D0E-D314B2AE528C}"/>
              </a:ext>
            </a:extLst>
          </p:cNvPr>
          <p:cNvSpPr txBox="1"/>
          <p:nvPr/>
        </p:nvSpPr>
        <p:spPr>
          <a:xfrm>
            <a:off x="6472580" y="3487879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Bessere / Mehr Gründe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42454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CARE, da..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22971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297817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sz="1800" dirty="0">
                <a:solidFill>
                  <a:schemeClr val="accent1"/>
                </a:solidFill>
              </a:rPr>
              <a:t>radient-free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0307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04818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Multi objective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A89CE-190F-F834-1504-004B0D4B135C}"/>
              </a:ext>
            </a:extLst>
          </p:cNvPr>
          <p:cNvSpPr txBox="1"/>
          <p:nvPr/>
        </p:nvSpPr>
        <p:spPr>
          <a:xfrm>
            <a:off x="1186996" y="364615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M</a:t>
            </a:r>
            <a:r>
              <a:rPr lang="en-US" sz="1800" dirty="0" err="1">
                <a:solidFill>
                  <a:schemeClr val="accent1"/>
                </a:solidFill>
              </a:rPr>
              <a:t>ehrere</a:t>
            </a:r>
            <a:r>
              <a:rPr lang="en-US" sz="1800" dirty="0">
                <a:solidFill>
                  <a:schemeClr val="accent1"/>
                </a:solidFill>
              </a:rPr>
              <a:t> Counterfactuals auf </a:t>
            </a:r>
            <a:r>
              <a:rPr lang="en-US" sz="1800" dirty="0" err="1">
                <a:solidFill>
                  <a:schemeClr val="accent1"/>
                </a:solidFill>
              </a:rPr>
              <a:t>einmal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571051"/>
            <a:ext cx="519545" cy="519545"/>
          </a:xfrm>
          <a:prstGeom prst="rect">
            <a:avLst/>
          </a:prstGeom>
        </p:spPr>
      </p:pic>
      <p:pic>
        <p:nvPicPr>
          <p:cNvPr id="10" name="Grafik 9" descr="Marke folgen mit einfarbiger Füllung">
            <a:extLst>
              <a:ext uri="{FF2B5EF4-FFF2-40B4-BE49-F238E27FC236}">
                <a16:creationId xmlns:a16="http://schemas.microsoft.com/office/drawing/2014/main" id="{EA8B2C0F-7D97-B0DC-E672-11EB09B3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4239031"/>
            <a:ext cx="519545" cy="5195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7A4B30B-B8D7-1D17-282F-BC51DF3B85F4}"/>
              </a:ext>
            </a:extLst>
          </p:cNvPr>
          <p:cNvSpPr txBox="1"/>
          <p:nvPr/>
        </p:nvSpPr>
        <p:spPr>
          <a:xfrm>
            <a:off x="1186996" y="5057224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sz="1800" dirty="0">
                <a:solidFill>
                  <a:schemeClr val="accent1"/>
                </a:solidFill>
              </a:rPr>
              <a:t>tate of the art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2" name="Grafik 11" descr="Marke folgen mit einfarbiger Füllung">
            <a:extLst>
              <a:ext uri="{FF2B5EF4-FFF2-40B4-BE49-F238E27FC236}">
                <a16:creationId xmlns:a16="http://schemas.microsoft.com/office/drawing/2014/main" id="{5EAF6A5D-E4CB-E510-CE07-D30DCD03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4982118"/>
            <a:ext cx="519545" cy="5195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2332D65-5307-FD22-1BDA-81DE038B26F2}"/>
              </a:ext>
            </a:extLst>
          </p:cNvPr>
          <p:cNvSpPr txBox="1"/>
          <p:nvPr/>
        </p:nvSpPr>
        <p:spPr>
          <a:xfrm>
            <a:off x="1186996" y="4314137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R</a:t>
            </a:r>
            <a:r>
              <a:rPr lang="en-US" sz="1800" dirty="0" err="1">
                <a:solidFill>
                  <a:schemeClr val="accent1"/>
                </a:solidFill>
              </a:rPr>
              <a:t>estriktionsetzung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42726F-86C5-E4C3-F579-5ED43AEC999E}"/>
              </a:ext>
            </a:extLst>
          </p:cNvPr>
          <p:cNvSpPr txBox="1"/>
          <p:nvPr/>
        </p:nvSpPr>
        <p:spPr>
          <a:xfrm>
            <a:off x="1186997" y="5800311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sz="1800" dirty="0">
                <a:solidFill>
                  <a:schemeClr val="accent1"/>
                </a:solidFill>
              </a:rPr>
              <a:t>odel-Agnostic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7" name="Grafik 16" descr="Marke folgen mit einfarbiger Füllung">
            <a:extLst>
              <a:ext uri="{FF2B5EF4-FFF2-40B4-BE49-F238E27FC236}">
                <a16:creationId xmlns:a16="http://schemas.microsoft.com/office/drawing/2014/main" id="{9CCC7CC4-6195-C4B1-664F-44CD7E55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5725205"/>
            <a:ext cx="519545" cy="5195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08CD33C-5074-B713-96A6-78A0C386AEA8}"/>
              </a:ext>
            </a:extLst>
          </p:cNvPr>
          <p:cNvSpPr txBox="1"/>
          <p:nvPr/>
        </p:nvSpPr>
        <p:spPr>
          <a:xfrm>
            <a:off x="6472580" y="3487879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Bessere / Mehr Gründe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8353A3-9457-EF16-20A1-3BCAF6D5FBF0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12508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1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C0F34199-BB9D-0F25-A943-007BE104A476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>
            <a:off x="6407751" y="4490459"/>
            <a:ext cx="1096925" cy="9033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4" name="Grafik 3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A4C3AE6E-7FA6-9653-D717-C5B2DD6E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4530" y="-2395507"/>
            <a:ext cx="1288420" cy="966315"/>
          </a:xfrm>
          <a:prstGeom prst="rect">
            <a:avLst/>
          </a:prstGeom>
        </p:spPr>
      </p:pic>
      <p:pic>
        <p:nvPicPr>
          <p:cNvPr id="6" name="Grafik 5" descr="Ein Bild, das Text, Screenshot, Display enthält.&#10;&#10;Automatisch generierte Beschreibung">
            <a:extLst>
              <a:ext uri="{FF2B5EF4-FFF2-40B4-BE49-F238E27FC236}">
                <a16:creationId xmlns:a16="http://schemas.microsoft.com/office/drawing/2014/main" id="{E11D3E65-E9AE-7669-2EA3-4A83DBDB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3376" y="4086910"/>
            <a:ext cx="5852172" cy="4389129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C0E778B-0B54-3E29-A770-60A018BC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8" y="4226459"/>
            <a:ext cx="1288420" cy="966315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D2AAC25-BE2E-F1C9-E8DB-5A116700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40" y="5525519"/>
            <a:ext cx="1288420" cy="966315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4E6CD31-43D8-9BE8-30E9-AB8214B70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70" y="5525520"/>
            <a:ext cx="1288420" cy="966315"/>
          </a:xfrm>
          <a:prstGeom prst="rect">
            <a:avLst/>
          </a:prstGeom>
        </p:spPr>
      </p:pic>
      <p:pic>
        <p:nvPicPr>
          <p:cNvPr id="14" name="Grafik 13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DC28D7B1-1C5F-FC74-ACC4-4993101E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340" y="4226459"/>
            <a:ext cx="1288420" cy="966315"/>
          </a:xfrm>
          <a:prstGeom prst="rect">
            <a:avLst/>
          </a:prstGeom>
        </p:spPr>
      </p:pic>
      <p:pic>
        <p:nvPicPr>
          <p:cNvPr id="16" name="Grafik 1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C6D6688C-35E4-3ECF-49D3-0F5318FEF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88655" y="2845262"/>
            <a:ext cx="5852172" cy="4389129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9A35AD4-1EA8-043C-9E10-42F742C99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9969" y="2945842"/>
            <a:ext cx="1288420" cy="966315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CFB77B-567C-B6F1-2E86-185CF24A8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9340" y="1628337"/>
            <a:ext cx="1288420" cy="966315"/>
          </a:xfrm>
          <a:prstGeom prst="rect">
            <a:avLst/>
          </a:prstGeom>
        </p:spPr>
      </p:pic>
      <p:pic>
        <p:nvPicPr>
          <p:cNvPr id="22" name="Grafik 21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2F683157-F563-53F1-E0FB-9EB1455EA0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343376" y="1538126"/>
            <a:ext cx="5852172" cy="4389129"/>
          </a:xfrm>
          <a:prstGeom prst="rect">
            <a:avLst/>
          </a:prstGeom>
        </p:spPr>
      </p:pic>
      <p:pic>
        <p:nvPicPr>
          <p:cNvPr id="24" name="Grafik 2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C75B8F-87F3-8ED9-91C1-9263A2191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080876" y="372697"/>
            <a:ext cx="5852172" cy="43891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0B5625-9BE7-E941-F245-24B252CAF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230876" y="-360130"/>
            <a:ext cx="5852172" cy="4389129"/>
          </a:xfrm>
          <a:prstGeom prst="rect">
            <a:avLst/>
          </a:prstGeom>
        </p:spPr>
      </p:pic>
      <p:pic>
        <p:nvPicPr>
          <p:cNvPr id="28" name="Grafik 27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D8A2242F-1E2A-F74E-02C2-ACBDC1AF3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230876" y="-1290875"/>
            <a:ext cx="5852172" cy="4389129"/>
          </a:xfrm>
          <a:prstGeom prst="rect">
            <a:avLst/>
          </a:prstGeom>
        </p:spPr>
      </p:pic>
      <p:pic>
        <p:nvPicPr>
          <p:cNvPr id="30" name="Grafik 29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51390C8B-A2A7-D867-4012-0F1D299301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1155876" y="-2643950"/>
            <a:ext cx="5852172" cy="4389129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9912368-3C5A-BF59-5C96-FC41E8727F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9969" y="1628337"/>
            <a:ext cx="1288420" cy="966315"/>
          </a:xfrm>
          <a:prstGeom prst="rect">
            <a:avLst/>
          </a:prstGeom>
        </p:spPr>
      </p:pic>
      <p:pic>
        <p:nvPicPr>
          <p:cNvPr id="34" name="Grafik 3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1FA3EF-D8F8-7E71-54AB-66D92E8D43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7315404" y="-4152170"/>
            <a:ext cx="5852172" cy="4389129"/>
          </a:xfrm>
          <a:prstGeom prst="rect">
            <a:avLst/>
          </a:prstGeom>
        </p:spPr>
      </p:pic>
      <p:pic>
        <p:nvPicPr>
          <p:cNvPr id="35" name="Grafik 3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469D932D-ACDE-D33E-2E38-76FBED26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78" y="1628337"/>
            <a:ext cx="1288420" cy="966315"/>
          </a:xfrm>
          <a:prstGeom prst="rect">
            <a:avLst/>
          </a:prstGeom>
        </p:spPr>
      </p:pic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B30E117-ACEC-70FF-15A1-4668D7F2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340" y="2927397"/>
            <a:ext cx="1288420" cy="966315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5AE6381-DF63-F86C-FF31-256F7E37D5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8987" y="5470055"/>
            <a:ext cx="1219200" cy="914400"/>
          </a:xfrm>
          <a:prstGeom prst="rect">
            <a:avLst/>
          </a:prstGeom>
        </p:spPr>
      </p:pic>
      <p:pic>
        <p:nvPicPr>
          <p:cNvPr id="45" name="Grafik 4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609310F9-9833-5E08-D68A-02A8B8A3B1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7922" y="1672028"/>
            <a:ext cx="1219200" cy="914400"/>
          </a:xfrm>
          <a:prstGeom prst="rect">
            <a:avLst/>
          </a:prstGeom>
        </p:spPr>
      </p:pic>
      <p:pic>
        <p:nvPicPr>
          <p:cNvPr id="47" name="Grafik 4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0AE4FF55-7427-6F29-E496-7022468CF3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8987" y="4278374"/>
            <a:ext cx="1219200" cy="914400"/>
          </a:xfrm>
          <a:prstGeom prst="rect">
            <a:avLst/>
          </a:prstGeom>
        </p:spPr>
      </p:pic>
      <p:pic>
        <p:nvPicPr>
          <p:cNvPr id="49" name="Grafik 48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CE239BBA-A173-99AB-BD35-F8D01D1926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8987" y="1646315"/>
            <a:ext cx="1219200" cy="914400"/>
          </a:xfrm>
          <a:prstGeom prst="rect">
            <a:avLst/>
          </a:prstGeom>
        </p:spPr>
      </p:pic>
      <p:pic>
        <p:nvPicPr>
          <p:cNvPr id="51" name="Grafik 50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E5813735-694F-4B44-ACFF-BD0098312B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38987" y="3007054"/>
            <a:ext cx="12192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75289C-2F0E-E3E2-7A86-66B25A2455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538407A-9B79-8CFF-60E9-F4DFD3D23B4A}"/>
              </a:ext>
            </a:extLst>
          </p:cNvPr>
          <p:cNvSpPr txBox="1"/>
          <p:nvPr/>
        </p:nvSpPr>
        <p:spPr>
          <a:xfrm>
            <a:off x="6472580" y="3487879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@Denise fehlende Plots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57EC4-0E50-A7B3-35CE-DE49DC2BE0ED}"/>
              </a:ext>
            </a:extLst>
          </p:cNvPr>
          <p:cNvSpPr txBox="1"/>
          <p:nvPr/>
        </p:nvSpPr>
        <p:spPr>
          <a:xfrm>
            <a:off x="7299800" y="5055745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E6066-9FA3-529C-BD81-779262F0139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31" name="Grafik 30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EA6123F-A0F2-B22E-3B08-8C02DCC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72" y="1525644"/>
            <a:ext cx="3048000" cy="2286000"/>
          </a:xfrm>
          <a:prstGeom prst="rect">
            <a:avLst/>
          </a:prstGeom>
        </p:spPr>
      </p:pic>
      <p:pic>
        <p:nvPicPr>
          <p:cNvPr id="37" name="Grafik 3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2732282-A7FC-4714-07DA-9A20DE40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42" y="1525644"/>
            <a:ext cx="3048000" cy="2286000"/>
          </a:xfrm>
          <a:prstGeom prst="rect">
            <a:avLst/>
          </a:prstGeom>
        </p:spPr>
      </p:pic>
      <p:pic>
        <p:nvPicPr>
          <p:cNvPr id="40" name="Grafik 39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3FB27205-F689-BE8F-E604-6C42B79A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2" y="3977578"/>
            <a:ext cx="3048000" cy="2286000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10BF137-354B-1FA7-F5E0-A681ED3F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42" y="3977578"/>
            <a:ext cx="3048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B6408EB-6A23-1EDB-A8AF-5C02D8B9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5201B6-9674-2A28-8FC9-FEE3DDFB154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043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2844416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1827807" y="-2478250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120394" y="-466369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BBA890-C023-ED3E-8DF9-B090A9F6EF60}"/>
              </a:ext>
            </a:extLst>
          </p:cNvPr>
          <p:cNvSpPr txBox="1"/>
          <p:nvPr/>
        </p:nvSpPr>
        <p:spPr>
          <a:xfrm>
            <a:off x="2941862" y="442791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Fancy klingende Gliederung –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Theorie überhaupt </a:t>
            </a:r>
            <a:r>
              <a:rPr lang="de-DE" dirty="0" err="1">
                <a:solidFill>
                  <a:schemeClr val="accent3"/>
                </a:solidFill>
              </a:rPr>
              <a:t>notwenig</a:t>
            </a:r>
            <a:r>
              <a:rPr lang="de-DE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4732FD-065B-8C13-096F-790952A2BA31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5B195B-C2D7-351C-EA50-0EB67168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63595D-872F-BC50-0828-DB54D6FAC4A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5785E-B15B-2DE5-45DF-52FC8DC3254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E9E804-83FB-E6F1-64C9-6B01EC3B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A785EE-FD1A-11CF-FCB2-C08EB2CF5926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EDA2783-7AFB-DDA3-4F84-8085A74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E2D90C-3A04-C30E-C958-434CF653D40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8E1CD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AE79-0419-4BDB-39E7-77761700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D167B2-7A79-C77F-FB14-2B597879C663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484FA4C-103B-DC81-D091-7AD63B66810B}"/>
              </a:ext>
            </a:extLst>
          </p:cNvPr>
          <p:cNvSpPr/>
          <p:nvPr/>
        </p:nvSpPr>
        <p:spPr>
          <a:xfrm>
            <a:off x="6814778" y="3162228"/>
            <a:ext cx="1229888" cy="70398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stetig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E61A70A-AF8C-A4FF-E2AC-7F93A1F6072B}"/>
              </a:ext>
            </a:extLst>
          </p:cNvPr>
          <p:cNvSpPr/>
          <p:nvPr/>
        </p:nvSpPr>
        <p:spPr>
          <a:xfrm>
            <a:off x="3479549" y="3165667"/>
            <a:ext cx="938468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diskret 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AFE398E-CC21-E4F3-70CB-592E5E17A452}"/>
              </a:ext>
            </a:extLst>
          </p:cNvPr>
          <p:cNvSpPr/>
          <p:nvPr/>
        </p:nvSpPr>
        <p:spPr>
          <a:xfrm>
            <a:off x="4017029" y="1977278"/>
            <a:ext cx="1340199" cy="7005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Attribute 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547F396-62C4-D65A-6A4F-4E2DDA7F1A65}"/>
              </a:ext>
            </a:extLst>
          </p:cNvPr>
          <p:cNvSpPr/>
          <p:nvPr/>
        </p:nvSpPr>
        <p:spPr>
          <a:xfrm>
            <a:off x="2630632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45A966-E700-6499-A154-D80D891EE3A6}"/>
              </a:ext>
            </a:extLst>
          </p:cNvPr>
          <p:cNvSpPr/>
          <p:nvPr/>
        </p:nvSpPr>
        <p:spPr>
          <a:xfrm>
            <a:off x="3874705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Nominal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E7583B-DCEB-D0D3-25FB-089EDF82550B}"/>
              </a:ext>
            </a:extLst>
          </p:cNvPr>
          <p:cNvSpPr/>
          <p:nvPr/>
        </p:nvSpPr>
        <p:spPr>
          <a:xfrm>
            <a:off x="5118780" y="4409661"/>
            <a:ext cx="110640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Ziel-variable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73C323-0F40-D3B1-18B1-536A52C1FD08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948783" y="2677793"/>
            <a:ext cx="738346" cy="48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3E9792-E586-2B9F-EBE0-6EEA936C15F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3172309" y="3866182"/>
            <a:ext cx="776474" cy="54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DB94D3D-6471-6572-834D-ACAC3EC45E6F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948783" y="3866183"/>
            <a:ext cx="467600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0BBAC-5C9B-95BF-4DEA-7F917C20950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948783" y="3866183"/>
            <a:ext cx="1723199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0256328-AE14-2F7A-B1D0-C1A8964A1CF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4687129" y="2677793"/>
            <a:ext cx="2742594" cy="4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352983D6-4A2B-C6E0-DDB4-65D67FD21D9A}"/>
              </a:ext>
            </a:extLst>
          </p:cNvPr>
          <p:cNvSpPr/>
          <p:nvPr/>
        </p:nvSpPr>
        <p:spPr>
          <a:xfrm>
            <a:off x="2630632" y="5456639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C0DF348-1F78-3AF0-29FA-C8DF38A81A80}"/>
              </a:ext>
            </a:extLst>
          </p:cNvPr>
          <p:cNvSpPr/>
          <p:nvPr/>
        </p:nvSpPr>
        <p:spPr>
          <a:xfrm>
            <a:off x="3874705" y="5453750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1"/>
                </a:solidFill>
              </a:rPr>
              <a:t>One</a:t>
            </a:r>
            <a:r>
              <a:rPr lang="de-DE" sz="1600" dirty="0">
                <a:solidFill>
                  <a:schemeClr val="accent1"/>
                </a:solidFill>
              </a:rPr>
              <a:t>-Hot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C055A06-CB27-623E-18E6-90FB20A316E3}"/>
              </a:ext>
            </a:extLst>
          </p:cNvPr>
          <p:cNvSpPr/>
          <p:nvPr/>
        </p:nvSpPr>
        <p:spPr>
          <a:xfrm>
            <a:off x="5130500" y="5453073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Label Encoder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E8853E6-58BC-D472-9C38-42B40B59E58B}"/>
              </a:ext>
            </a:extLst>
          </p:cNvPr>
          <p:cNvSpPr/>
          <p:nvPr/>
        </p:nvSpPr>
        <p:spPr>
          <a:xfrm>
            <a:off x="6811588" y="5492467"/>
            <a:ext cx="1272539" cy="7005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Standard-skalierung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3109353-7924-9442-5995-67B77F00A49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7429723" y="3866212"/>
            <a:ext cx="18135" cy="16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EC967D9-63A8-7368-E390-AF945C6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9D89A6-C007-3A12-A36F-B1AB5E06C17B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 animBg="1"/>
      <p:bldP spid="23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pic>
        <p:nvPicPr>
          <p:cNvPr id="20" name="Grafik 19" descr="Gruppe von Personen mit einfarbiger Füllung">
            <a:extLst>
              <a:ext uri="{FF2B5EF4-FFF2-40B4-BE49-F238E27FC236}">
                <a16:creationId xmlns:a16="http://schemas.microsoft.com/office/drawing/2014/main" id="{49CD6110-A449-0BE3-753B-97B2F734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412433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D5E098B-4A39-A24E-16ED-19649D404010}"/>
              </a:ext>
            </a:extLst>
          </p:cNvPr>
          <p:cNvSpPr txBox="1"/>
          <p:nvPr/>
        </p:nvSpPr>
        <p:spPr>
          <a:xfrm>
            <a:off x="3599666" y="2508534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84498 Kunden</a:t>
            </a:r>
          </a:p>
        </p:txBody>
      </p:sp>
      <p:pic>
        <p:nvPicPr>
          <p:cNvPr id="22" name="Grafik 21" descr="Adressbuch mit einfarbiger Füllung">
            <a:extLst>
              <a:ext uri="{FF2B5EF4-FFF2-40B4-BE49-F238E27FC236}">
                <a16:creationId xmlns:a16="http://schemas.microsoft.com/office/drawing/2014/main" id="{F45BDBD3-E769-E618-707B-D4C34513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14800" y="3277916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8DB359B-7EE2-145B-E55B-AECA3616D103}"/>
              </a:ext>
            </a:extLst>
          </p:cNvPr>
          <p:cNvSpPr txBox="1"/>
          <p:nvPr/>
        </p:nvSpPr>
        <p:spPr>
          <a:xfrm>
            <a:off x="3599666" y="4344900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32 Attribute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196F8A3-AEB1-C153-2736-CB2F56D84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2586" y="5098207"/>
            <a:ext cx="914400" cy="914400"/>
          </a:xfrm>
          <a:prstGeom prst="rect">
            <a:avLst/>
          </a:prstGeom>
        </p:spPr>
      </p:pic>
      <p:pic>
        <p:nvPicPr>
          <p:cNvPr id="4" name="Grafik 3" descr="Balkendiagramm mit einfarbiger Füllung">
            <a:extLst>
              <a:ext uri="{FF2B5EF4-FFF2-40B4-BE49-F238E27FC236}">
                <a16:creationId xmlns:a16="http://schemas.microsoft.com/office/drawing/2014/main" id="{693D64B5-BC30-10FB-E3F7-CB1750CC7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015" y="5098207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FCD67D-279B-E25F-CFAF-A97BEBED2DF2}"/>
              </a:ext>
            </a:extLst>
          </p:cNvPr>
          <p:cNvSpPr txBox="1"/>
          <p:nvPr/>
        </p:nvSpPr>
        <p:spPr>
          <a:xfrm>
            <a:off x="1578339" y="6093217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stetig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AF6340-A65D-489C-6E26-22382CE20307}"/>
              </a:ext>
            </a:extLst>
          </p:cNvPr>
          <p:cNvSpPr txBox="1"/>
          <p:nvPr/>
        </p:nvSpPr>
        <p:spPr>
          <a:xfrm>
            <a:off x="5621881" y="6110825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diskret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DFCF918-A214-FC6E-D74A-49304417C10E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flipH="1">
            <a:off x="2549786" y="4714232"/>
            <a:ext cx="2022214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F06C3C-F4CB-1795-E3FD-FBBE046BD0A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4572000" y="4714232"/>
            <a:ext cx="2022215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B5BD885-0EF8-4CEE-F1AE-4FB0D7C25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4BD220-C636-AB77-D047-9BB11EE5AE7C}"/>
              </a:ext>
            </a:extLst>
          </p:cNvPr>
          <p:cNvSpPr txBox="1"/>
          <p:nvPr/>
        </p:nvSpPr>
        <p:spPr>
          <a:xfrm>
            <a:off x="6872610" y="3429000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B356D47-44DF-4112-0A40-E6670E67F55E}"/>
              </a:ext>
            </a:extLst>
          </p:cNvPr>
          <p:cNvSpPr/>
          <p:nvPr/>
        </p:nvSpPr>
        <p:spPr>
          <a:xfrm>
            <a:off x="606005" y="2228248"/>
            <a:ext cx="1944668" cy="9220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vollständig, valide, </a:t>
            </a:r>
            <a:r>
              <a:rPr lang="de-DE" dirty="0" err="1"/>
              <a:t>konsiustent</a:t>
            </a:r>
            <a:r>
              <a:rPr lang="de-DE" dirty="0"/>
              <a:t> 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5B401538-9210-A15D-8CD3-6E86BB5AD153}"/>
              </a:ext>
            </a:extLst>
          </p:cNvPr>
          <p:cNvCxnSpPr>
            <a:stCxn id="11" idx="0"/>
            <a:endCxn id="20" idx="1"/>
          </p:cNvCxnSpPr>
          <p:nvPr/>
        </p:nvCxnSpPr>
        <p:spPr>
          <a:xfrm rot="5400000" flipH="1" flipV="1">
            <a:off x="2667262" y="780711"/>
            <a:ext cx="358615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0E7A7688-2C4F-64C1-3B9D-E7AF52552EC6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2554168" y="2174484"/>
            <a:ext cx="584802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07C9B9A-9F7C-529D-0EC4-30C62A99E5A4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9366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5" grpId="0" animBg="1"/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D31B9FB-948A-1236-8DA4-DFCFBE21CBD5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032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F91AB9-8008-3ED6-2700-B5304058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CA2C20-F54F-FF58-B220-D0CB744A9626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8" grpId="0" animBg="1"/>
      <p:bldP spid="41" grpId="0" animBg="1"/>
      <p:bldP spid="43" grpId="0" animBg="1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00C608-4569-CE5D-F0B9-3F9A077C5632}"/>
              </a:ext>
            </a:extLst>
          </p:cNvPr>
          <p:cNvGrpSpPr/>
          <p:nvPr/>
        </p:nvGrpSpPr>
        <p:grpSpPr>
          <a:xfrm>
            <a:off x="2591624" y="2200429"/>
            <a:ext cx="3960751" cy="3035984"/>
            <a:chOff x="2444894" y="2854770"/>
            <a:chExt cx="3960751" cy="303598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959BFF2-BF3B-6DF0-88F7-7F4A4B87EEC2}"/>
                </a:ext>
              </a:extLst>
            </p:cNvPr>
            <p:cNvSpPr txBox="1"/>
            <p:nvPr/>
          </p:nvSpPr>
          <p:spPr>
            <a:xfrm>
              <a:off x="3052131" y="5045959"/>
              <a:ext cx="149072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Kunde X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4EAE0F9-613E-5843-E22C-E82456ECAFD0}"/>
                </a:ext>
              </a:extLst>
            </p:cNvPr>
            <p:cNvSpPr/>
            <p:nvPr/>
          </p:nvSpPr>
          <p:spPr>
            <a:xfrm>
              <a:off x="2444894" y="2854770"/>
              <a:ext cx="3960751" cy="30359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E3E8DE-52BC-347D-DBF2-FA47F8E2691D}"/>
                </a:ext>
              </a:extLst>
            </p:cNvPr>
            <p:cNvSpPr txBox="1"/>
            <p:nvPr/>
          </p:nvSpPr>
          <p:spPr>
            <a:xfrm flipH="1">
              <a:off x="2582475" y="3163724"/>
              <a:ext cx="655060" cy="381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XAI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93A1EE9-DBD4-EAC5-9707-F4BE9126B114}"/>
                </a:ext>
              </a:extLst>
            </p:cNvPr>
            <p:cNvSpPr/>
            <p:nvPr/>
          </p:nvSpPr>
          <p:spPr>
            <a:xfrm>
              <a:off x="3614362" y="5134170"/>
              <a:ext cx="229894" cy="1473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81D7C0B8-637F-41CA-F47E-67E4262A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738" y="2966336"/>
              <a:ext cx="2225613" cy="14666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5" name="Grafik 4" descr="Ein Bild, das Silhouette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5BEA036F-EED0-BCBF-0C36-34526B9A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510" y="4118719"/>
              <a:ext cx="1216295" cy="1204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2" name="Grafik 1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737C2E99-BB08-DAC1-7446-3F11DE4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062264" y="4479346"/>
              <a:ext cx="1373731" cy="1083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4F6198C-2ADF-5DCC-9EA9-98673E8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5995" y="5005262"/>
              <a:ext cx="714771" cy="677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Smiley 15">
              <a:extLst>
                <a:ext uri="{FF2B5EF4-FFF2-40B4-BE49-F238E27FC236}">
                  <a16:creationId xmlns:a16="http://schemas.microsoft.com/office/drawing/2014/main" id="{AB2E3692-037F-9CF2-1A62-74B4D423B5DA}"/>
                </a:ext>
              </a:extLst>
            </p:cNvPr>
            <p:cNvSpPr/>
            <p:nvPr/>
          </p:nvSpPr>
          <p:spPr>
            <a:xfrm>
              <a:off x="5584403" y="5021010"/>
              <a:ext cx="380852" cy="323017"/>
            </a:xfrm>
            <a:prstGeom prst="smileyFace">
              <a:avLst>
                <a:gd name="adj" fmla="val -4653"/>
              </a:avLst>
            </a:prstGeom>
            <a:solidFill>
              <a:schemeClr val="bg1">
                <a:lumMod val="10000"/>
              </a:schemeClr>
            </a:solidFill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3ECF8E6E-5544-6070-2077-4445D99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2879" y="4812166"/>
              <a:ext cx="512124" cy="870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4055BA-BF6A-323E-5990-46F2902CCF3D}"/>
                </a:ext>
              </a:extLst>
            </p:cNvPr>
            <p:cNvSpPr txBox="1"/>
            <p:nvPr/>
          </p:nvSpPr>
          <p:spPr>
            <a:xfrm>
              <a:off x="4242130" y="4566265"/>
              <a:ext cx="1020318" cy="6463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0000"/>
                  </a:solidFill>
                  <a:latin typeface="+mj-lt"/>
                </a:rPr>
                <a:t>Das ist keine große Hilfe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8CF5D7-CC63-F19E-8BF2-5A9AF84AC8C7}"/>
                </a:ext>
              </a:extLst>
            </p:cNvPr>
            <p:cNvSpPr txBox="1"/>
            <p:nvPr/>
          </p:nvSpPr>
          <p:spPr>
            <a:xfrm>
              <a:off x="3783805" y="3061816"/>
              <a:ext cx="1761193" cy="858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2"/>
                  </a:solidFill>
                  <a:latin typeface="+mj-lt"/>
                </a:rPr>
                <a:t>Leider können wir dir keinen richtigen Vorschlag machen, was du tun kannst!</a:t>
              </a:r>
              <a:endParaRPr lang="de-DE" sz="1200" b="1" dirty="0">
                <a:solidFill>
                  <a:srgbClr val="77BA49"/>
                </a:solidFill>
                <a:latin typeface="+mj-lt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CF8FE0A-778F-320C-FA74-EE81DE3527A1}"/>
                </a:ext>
              </a:extLst>
            </p:cNvPr>
            <p:cNvSpPr txBox="1"/>
            <p:nvPr/>
          </p:nvSpPr>
          <p:spPr>
            <a:xfrm>
              <a:off x="2821484" y="4555511"/>
              <a:ext cx="1153519" cy="22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 dirty="0">
                  <a:solidFill>
                    <a:schemeClr val="accent2"/>
                  </a:solidFill>
                </a:rPr>
                <a:t>   CARE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0AE34AC-5136-CD30-F5EC-C4BFCF230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95A0159-42D5-37E0-4991-D709B88E67DE}"/>
              </a:ext>
            </a:extLst>
          </p:cNvPr>
          <p:cNvSpPr txBox="1"/>
          <p:nvPr/>
        </p:nvSpPr>
        <p:spPr>
          <a:xfrm>
            <a:off x="6872610" y="3429000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>
                <a:solidFill>
                  <a:schemeClr val="accent3"/>
                </a:solidFill>
              </a:rPr>
              <a:t>Erklärung abstimmen mit Simon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C292A0A-8906-CEEB-1884-E3B97B56A46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895FA8A-E27D-9F2B-4CAC-2E66715E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237F4F-D7E1-B279-58AD-3DDFE191C775}"/>
              </a:ext>
            </a:extLst>
          </p:cNvPr>
          <p:cNvSpPr txBox="1"/>
          <p:nvPr/>
        </p:nvSpPr>
        <p:spPr>
          <a:xfrm>
            <a:off x="6872610" y="3429000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>
                <a:solidFill>
                  <a:schemeClr val="accent3"/>
                </a:solidFill>
              </a:rPr>
              <a:t>Erklärung abstimmen mit Simon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21CFF0-BFF0-8C24-8AAF-1F0EE8319F90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81649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30775D-B138-C758-A5D3-7E1F8F7528C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5700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4601220" y="2239055"/>
            <a:ext cx="2698580" cy="36933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@Simon damit ist gemeint: 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r>
              <a:rPr lang="de-DE" dirty="0">
                <a:solidFill>
                  <a:schemeClr val="accent3"/>
                </a:solidFill>
              </a:rPr>
              <a:t> kannst du dazu eine Folie basteln / den Punkt umbenennen?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BB3BC46-6ACF-5D96-1D0B-25F6496333A4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102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6C1A31F-07BF-FD2B-CB24-7572AD64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6205AE-E99B-1932-234C-8477C1D650AA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3" y="2146771"/>
            <a:ext cx="8495625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403380" y="332168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4580314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1F3CE7-39C3-8A6C-A5F1-0E4C59DADF4F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886A76-E592-24D2-4424-A4901A270D2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7205F-CE18-7D08-6D59-661B11F96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5. Diskussion /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8A50B9-16BA-22B3-2A8C-0D00E3BFD6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/>
              <a:t>Schlechtes </a:t>
            </a:r>
            <a:r>
              <a:rPr lang="de-DE" dirty="0" err="1"/>
              <a:t>bsp</a:t>
            </a:r>
            <a:r>
              <a:rPr lang="de-DE" dirty="0"/>
              <a:t>: 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0F58C45-5E80-0F4C-D7C0-834589DDCA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0AFC034-BC22-BB76-1FEB-740602A75F9D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2284782-5461-CB3E-DC49-BC4D1EAF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21.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4A5AF8E-3DFE-7144-6E75-269780BF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E855A9-BCDC-C0E8-4F08-E5D7C4F3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E27E822-9978-94D7-703A-220D9690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899296"/>
            <a:ext cx="6827520" cy="158574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3D82EB2-5891-A907-102F-EAD94CEBD763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05A904-91F0-B20F-A1E8-3DE46D6DB770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95473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92EEDC5C-1B90-5B7A-DF69-CEEE80A8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3654510" y="5246300"/>
            <a:ext cx="269858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Forschungsausblick</a:t>
            </a:r>
          </a:p>
        </p:txBody>
      </p:sp>
      <p:pic>
        <p:nvPicPr>
          <p:cNvPr id="6" name="Grafik 5" descr="Künstliche Intelligenz mit einfarbiger Füllung">
            <a:extLst>
              <a:ext uri="{FF2B5EF4-FFF2-40B4-BE49-F238E27FC236}">
                <a16:creationId xmlns:a16="http://schemas.microsoft.com/office/drawing/2014/main" id="{EA6B6265-4EEE-F685-FAA8-879B8C7F7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50" y="5112266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E4DB41-07C3-496F-F8D8-428162EEBA25}"/>
              </a:ext>
            </a:extLst>
          </p:cNvPr>
          <p:cNvSpPr txBox="1"/>
          <p:nvPr/>
        </p:nvSpPr>
        <p:spPr>
          <a:xfrm>
            <a:off x="2235200" y="5112266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C03084-E169-457F-B35E-38DFCBE90C09}"/>
              </a:ext>
            </a:extLst>
          </p:cNvPr>
          <p:cNvSpPr txBox="1"/>
          <p:nvPr/>
        </p:nvSpPr>
        <p:spPr>
          <a:xfrm>
            <a:off x="3654510" y="2281353"/>
            <a:ext cx="269858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Fazit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A7793A6-29B9-095B-FBED-9E95A2E4A1B2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2CFF52B-20B2-C760-09A5-78017D064A03}"/>
              </a:ext>
            </a:extLst>
          </p:cNvPr>
          <p:cNvSpPr txBox="1"/>
          <p:nvPr/>
        </p:nvSpPr>
        <p:spPr>
          <a:xfrm>
            <a:off x="-922100" y="494453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83042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184955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4094542"/>
            <a:ext cx="685661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304436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3598919"/>
            <a:ext cx="497393" cy="369332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215037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296057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315593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330256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225732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410849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184844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306605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198757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209857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418540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495422" y="4092857"/>
            <a:ext cx="360297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389591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333396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336529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415798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4137237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50B49-DC3C-3EAA-0BF9-483980AA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6C75B3-EDAC-7E1D-59B7-EC74B6AA9F3E}"/>
              </a:ext>
            </a:extLst>
          </p:cNvPr>
          <p:cNvSpPr txBox="1"/>
          <p:nvPr/>
        </p:nvSpPr>
        <p:spPr>
          <a:xfrm>
            <a:off x="5202406" y="3490899"/>
            <a:ext cx="79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XAI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BE4073-CDAE-7511-7A0F-8A667326B79B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221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" grpId="0" animBg="1"/>
      <p:bldP spid="32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6" y="2275058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3559044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spcBef>
                <a:spcPts val="1600"/>
              </a:spcBef>
              <a:spcAft>
                <a:spcPts val="1600"/>
              </a:spcAft>
            </a:pPr>
            <a:r>
              <a:rPr lang="en-US" kern="0" dirty="0">
                <a:solidFill>
                  <a:schemeClr val="accent1"/>
                </a:solidFill>
              </a:rPr>
              <a:t>Zeit für </a:t>
            </a:r>
            <a:r>
              <a:rPr lang="en-US" kern="0" dirty="0" err="1">
                <a:solidFill>
                  <a:schemeClr val="accent1"/>
                </a:solidFill>
              </a:rPr>
              <a:t>Fragen</a:t>
            </a: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DE2358-C11F-D7A3-9088-AAA051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879214"/>
            <a:ext cx="8136082" cy="9561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  <a:highlight>
                  <a:srgbClr val="FFFF00"/>
                </a:highlight>
              </a:rPr>
              <a:t>23</a:t>
            </a:r>
            <a:r>
              <a:rPr lang="de-DE" sz="1800" kern="0" dirty="0">
                <a:solidFill>
                  <a:schemeClr val="accent2"/>
                </a:solidFill>
              </a:rPr>
              <a:t>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711039" y="4534995"/>
            <a:ext cx="1300019" cy="1290165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27232" y="4487620"/>
            <a:ext cx="2044789" cy="1498960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26" y="3981518"/>
            <a:ext cx="1459066" cy="22686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821143"/>
            <a:ext cx="61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249" y="4202625"/>
            <a:ext cx="2087551" cy="19020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194215" y="4943347"/>
            <a:ext cx="8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091675" y="4882238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09325" y="4865953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11983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6CFB21-B477-F23F-1F7F-EEE54D60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B7966A6-55D1-34FA-3447-56B07F081ABC}"/>
              </a:ext>
            </a:extLst>
          </p:cNvPr>
          <p:cNvSpPr txBox="1"/>
          <p:nvPr/>
        </p:nvSpPr>
        <p:spPr>
          <a:xfrm>
            <a:off x="695310" y="2092613"/>
            <a:ext cx="645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Ziel:		</a:t>
            </a: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Datenaufbereitung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9B799D8-8016-CDB1-5C0B-3233E3BCAFDA}"/>
              </a:ext>
            </a:extLst>
          </p:cNvPr>
          <p:cNvSpPr txBox="1"/>
          <p:nvPr/>
        </p:nvSpPr>
        <p:spPr>
          <a:xfrm>
            <a:off x="695310" y="2415468"/>
            <a:ext cx="820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Training eines AI-Modells (Klassifikationsalgorithmus)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469AC13-82DB-5495-4007-D96BCEE9ABC6}"/>
              </a:ext>
            </a:extLst>
          </p:cNvPr>
          <p:cNvSpPr txBox="1"/>
          <p:nvPr/>
        </p:nvSpPr>
        <p:spPr>
          <a:xfrm>
            <a:off x="695310" y="2730970"/>
            <a:ext cx="754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		Anwendung eines XAI-Modells (Erklärungen)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DF5DF25-AF22-6E74-FE3E-82FEDE910E7D}"/>
              </a:ext>
            </a:extLst>
          </p:cNvPr>
          <p:cNvSpPr txBox="1"/>
          <p:nvPr/>
        </p:nvSpPr>
        <p:spPr>
          <a:xfrm>
            <a:off x="721364" y="2434430"/>
            <a:ext cx="75455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Random Forest (AI)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B87D32-7CD4-483D-9817-460FFC58E6DB}"/>
              </a:ext>
            </a:extLst>
          </p:cNvPr>
          <p:cNvSpPr txBox="1"/>
          <p:nvPr/>
        </p:nvSpPr>
        <p:spPr>
          <a:xfrm>
            <a:off x="721364" y="2728332"/>
            <a:ext cx="7101836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		Kontrafaktische Erklärungen - CARE (XAI)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44ABCF-F9AF-A527-8824-FE8F0362AB32}"/>
              </a:ext>
            </a:extLst>
          </p:cNvPr>
          <p:cNvSpPr txBox="1"/>
          <p:nvPr/>
        </p:nvSpPr>
        <p:spPr>
          <a:xfrm>
            <a:off x="688262" y="3387008"/>
            <a:ext cx="646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kern="0" dirty="0">
                <a:solidFill>
                  <a:schemeClr val="tx1"/>
                </a:solidFill>
              </a:rPr>
              <a:t>Fokus: Kundenzufriedenheit!!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1DD448-A37F-DE59-0621-BF9455BE0160}"/>
              </a:ext>
            </a:extLst>
          </p:cNvPr>
          <p:cNvSpPr txBox="1"/>
          <p:nvPr/>
        </p:nvSpPr>
        <p:spPr>
          <a:xfrm>
            <a:off x="4495336" y="4775435"/>
            <a:ext cx="822514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Random Forest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F5B708-E079-6F02-790F-26F7C96D08CC}"/>
              </a:ext>
            </a:extLst>
          </p:cNvPr>
          <p:cNvSpPr txBox="1"/>
          <p:nvPr/>
        </p:nvSpPr>
        <p:spPr>
          <a:xfrm>
            <a:off x="7228153" y="4970114"/>
            <a:ext cx="75616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CARE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0893BA-C6E1-8205-12B0-B52849CBF529}"/>
              </a:ext>
            </a:extLst>
          </p:cNvPr>
          <p:cNvSpPr txBox="1"/>
          <p:nvPr/>
        </p:nvSpPr>
        <p:spPr>
          <a:xfrm>
            <a:off x="7794773" y="1722971"/>
            <a:ext cx="2698580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Achtung!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Folie animiert betrachten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BFEA37C-D8E6-FD08-E0D1-15AA011B6C88}"/>
              </a:ext>
            </a:extLst>
          </p:cNvPr>
          <p:cNvSpPr txBox="1"/>
          <p:nvPr/>
        </p:nvSpPr>
        <p:spPr>
          <a:xfrm>
            <a:off x="7864796" y="200102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A1CF45F-EF31-3771-EDC1-E08607F29734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7" grpId="0"/>
      <p:bldP spid="19" grpId="0"/>
      <p:bldP spid="21" grpId="0"/>
      <p:bldP spid="24" grpId="0" animBg="1"/>
      <p:bldP spid="25" grpId="0" animBg="1"/>
      <p:bldP spid="15" grpId="0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A1F1ABF-3E52-3052-0D31-3C8323A7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7BC9365-D11D-4535-038E-FD68B572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1271</Words>
  <Application>Microsoft Office PowerPoint</Application>
  <PresentationFormat>Bildschirmpräsentation (4:3)</PresentationFormat>
  <Paragraphs>403</Paragraphs>
  <Slides>40</Slides>
  <Notes>9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2. Theoretische Grundlagen </vt:lpstr>
      <vt:lpstr>2. Theoretische Grundlagen</vt:lpstr>
      <vt:lpstr>PowerPoint-Präsentation</vt:lpstr>
      <vt:lpstr>Use Case </vt:lpstr>
      <vt:lpstr>Auswahl AI - System </vt:lpstr>
      <vt:lpstr>Hyperparametertunning</vt:lpstr>
      <vt:lpstr>Auswahl AI - System </vt:lpstr>
      <vt:lpstr>Kontrafaktische Erklärungen</vt:lpstr>
      <vt:lpstr>Auswahl XAI - System </vt:lpstr>
      <vt:lpstr>Auswahl XAI - System </vt:lpstr>
      <vt:lpstr>Vorgehen CARE  </vt:lpstr>
      <vt:lpstr>Daten verstehen</vt:lpstr>
      <vt:lpstr>Daten verstehen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Vorgehen CARE  </vt:lpstr>
      <vt:lpstr>Restriktionen</vt:lpstr>
      <vt:lpstr>Restriktionen</vt:lpstr>
      <vt:lpstr>Restriktionen</vt:lpstr>
      <vt:lpstr>Vorgehen CARE  </vt:lpstr>
      <vt:lpstr>Details anpassen</vt:lpstr>
      <vt:lpstr>Vorgehen CARE  </vt:lpstr>
      <vt:lpstr>PowerPoint-Präsentation</vt:lpstr>
      <vt:lpstr>Kontrafaktische Erklärungen</vt:lpstr>
      <vt:lpstr>4. Ergebnisse </vt:lpstr>
      <vt:lpstr>5. Diskussion / Fazit</vt:lpstr>
      <vt:lpstr>PowerPoint-Präsentation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153</cp:revision>
  <dcterms:created xsi:type="dcterms:W3CDTF">2021-01-19T07:31:11Z</dcterms:created>
  <dcterms:modified xsi:type="dcterms:W3CDTF">2023-06-21T14:52:51Z</dcterms:modified>
</cp:coreProperties>
</file>